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900" r:id="rId1"/>
  </p:sldMasterIdLst>
  <p:notesMasterIdLst>
    <p:notesMasterId r:id="rId28"/>
  </p:notesMasterIdLst>
  <p:handoutMasterIdLst>
    <p:handoutMasterId r:id="rId29"/>
  </p:handoutMasterIdLst>
  <p:sldIdLst>
    <p:sldId id="685" r:id="rId2"/>
    <p:sldId id="277" r:id="rId3"/>
    <p:sldId id="728" r:id="rId4"/>
    <p:sldId id="758" r:id="rId5"/>
    <p:sldId id="754" r:id="rId6"/>
    <p:sldId id="759" r:id="rId7"/>
    <p:sldId id="755" r:id="rId8"/>
    <p:sldId id="756" r:id="rId9"/>
    <p:sldId id="760" r:id="rId10"/>
    <p:sldId id="729" r:id="rId11"/>
    <p:sldId id="739" r:id="rId12"/>
    <p:sldId id="741" r:id="rId13"/>
    <p:sldId id="740" r:id="rId14"/>
    <p:sldId id="730" r:id="rId15"/>
    <p:sldId id="743" r:id="rId16"/>
    <p:sldId id="753" r:id="rId17"/>
    <p:sldId id="742" r:id="rId18"/>
    <p:sldId id="744" r:id="rId19"/>
    <p:sldId id="745" r:id="rId20"/>
    <p:sldId id="746" r:id="rId21"/>
    <p:sldId id="747" r:id="rId22"/>
    <p:sldId id="757" r:id="rId23"/>
    <p:sldId id="749" r:id="rId24"/>
    <p:sldId id="731" r:id="rId25"/>
    <p:sldId id="726" r:id="rId26"/>
    <p:sldId id="727" r:id="rId27"/>
  </p:sldIdLst>
  <p:sldSz cx="12192000" cy="6858000"/>
  <p:notesSz cx="6858000" cy="9144000"/>
  <p:defaultTextStyle>
    <a:defPPr>
      <a:defRPr lang="en-US"/>
    </a:defPPr>
    <a:lvl1pPr marL="0" algn="l" defTabSz="914507" rtl="0" eaLnBrk="1" latinLnBrk="0" hangingPunct="1">
      <a:defRPr sz="1400" kern="1200">
        <a:solidFill>
          <a:schemeClr val="tx1"/>
        </a:solidFill>
        <a:latin typeface="+mn-lt"/>
        <a:ea typeface="+mn-ea"/>
        <a:cs typeface="+mn-cs"/>
      </a:defRPr>
    </a:lvl1pPr>
    <a:lvl2pPr marL="457253" algn="l" defTabSz="914507" rtl="0" eaLnBrk="1" latinLnBrk="0" hangingPunct="1">
      <a:defRPr sz="1400" kern="1200">
        <a:solidFill>
          <a:schemeClr val="tx1"/>
        </a:solidFill>
        <a:latin typeface="+mn-lt"/>
        <a:ea typeface="+mn-ea"/>
        <a:cs typeface="+mn-cs"/>
      </a:defRPr>
    </a:lvl2pPr>
    <a:lvl3pPr marL="914507" algn="l" defTabSz="914507" rtl="0" eaLnBrk="1" latinLnBrk="0" hangingPunct="1">
      <a:defRPr sz="1400" kern="1200">
        <a:solidFill>
          <a:schemeClr val="tx1"/>
        </a:solidFill>
        <a:latin typeface="+mn-lt"/>
        <a:ea typeface="+mn-ea"/>
        <a:cs typeface="+mn-cs"/>
      </a:defRPr>
    </a:lvl3pPr>
    <a:lvl4pPr marL="1371760" algn="l" defTabSz="914507" rtl="0" eaLnBrk="1" latinLnBrk="0" hangingPunct="1">
      <a:defRPr sz="1400" kern="1200">
        <a:solidFill>
          <a:schemeClr val="tx1"/>
        </a:solidFill>
        <a:latin typeface="+mn-lt"/>
        <a:ea typeface="+mn-ea"/>
        <a:cs typeface="+mn-cs"/>
      </a:defRPr>
    </a:lvl4pPr>
    <a:lvl5pPr marL="1829014" algn="l" defTabSz="914507" rtl="0" eaLnBrk="1" latinLnBrk="0" hangingPunct="1">
      <a:defRPr sz="1400" kern="1200">
        <a:solidFill>
          <a:schemeClr val="tx1"/>
        </a:solidFill>
        <a:latin typeface="+mn-lt"/>
        <a:ea typeface="+mn-ea"/>
        <a:cs typeface="+mn-cs"/>
      </a:defRPr>
    </a:lvl5pPr>
    <a:lvl6pPr marL="2286266" algn="l" defTabSz="914507" rtl="0" eaLnBrk="1" latinLnBrk="0" hangingPunct="1">
      <a:defRPr sz="1400" kern="1200">
        <a:solidFill>
          <a:schemeClr val="tx1"/>
        </a:solidFill>
        <a:latin typeface="+mn-lt"/>
        <a:ea typeface="+mn-ea"/>
        <a:cs typeface="+mn-cs"/>
      </a:defRPr>
    </a:lvl6pPr>
    <a:lvl7pPr marL="2743520" algn="l" defTabSz="914507" rtl="0" eaLnBrk="1" latinLnBrk="0" hangingPunct="1">
      <a:defRPr sz="1400" kern="1200">
        <a:solidFill>
          <a:schemeClr val="tx1"/>
        </a:solidFill>
        <a:latin typeface="+mn-lt"/>
        <a:ea typeface="+mn-ea"/>
        <a:cs typeface="+mn-cs"/>
      </a:defRPr>
    </a:lvl7pPr>
    <a:lvl8pPr marL="3200773" algn="l" defTabSz="914507" rtl="0" eaLnBrk="1" latinLnBrk="0" hangingPunct="1">
      <a:defRPr sz="1400" kern="1200">
        <a:solidFill>
          <a:schemeClr val="tx1"/>
        </a:solidFill>
        <a:latin typeface="+mn-lt"/>
        <a:ea typeface="+mn-ea"/>
        <a:cs typeface="+mn-cs"/>
      </a:defRPr>
    </a:lvl8pPr>
    <a:lvl9pPr marL="3658027" algn="l" defTabSz="914507" rtl="0" eaLnBrk="1" latinLnBrk="0" hangingPunct="1">
      <a:defRPr sz="14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Zachary Anderson" initials="ZA" lastIdx="26" clrIdx="0">
    <p:extLst>
      <p:ext uri="{19B8F6BF-5375-455C-9EA6-DF929625EA0E}">
        <p15:presenceInfo xmlns:p15="http://schemas.microsoft.com/office/powerpoint/2012/main" userId="S::zanderson@vsapartners.com::b6da4b55-2f36-4779-ba8b-606d779a32e3" providerId="AD"/>
      </p:ext>
    </p:extLst>
  </p:cmAuthor>
  <p:cmAuthor id="2" name="Liz Sadler" initials="LS" lastIdx="36" clrIdx="1">
    <p:extLst>
      <p:ext uri="{19B8F6BF-5375-455C-9EA6-DF929625EA0E}">
        <p15:presenceInfo xmlns:p15="http://schemas.microsoft.com/office/powerpoint/2012/main" userId="Liz Sadl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944E789-9B41-435C-895F-FC6281DB923F}">
  <a:tblStyle styleId="{77FBBBCB-588E-45F7-8197-1C2F8D5DC026}" styleName="IBM Blue">
    <a:wholeTbl>
      <a:tcTxStyle>
        <a:fontRef idx="minor">
          <a:prstClr val="black"/>
        </a:fontRef>
        <a:schemeClr val="tx1"/>
      </a:tcTxStyle>
      <a:tcStyle>
        <a:tcBdr>
          <a:left>
            <a:ln w="0" cmpd="sng">
              <a:solidFill>
                <a:srgbClr val="161616"/>
              </a:solidFill>
            </a:ln>
          </a:left>
          <a:right>
            <a:ln w="0" cmpd="sng">
              <a:solidFill>
                <a:srgbClr val="161616"/>
              </a:solidFill>
            </a:ln>
          </a:right>
          <a:top>
            <a:ln w="0" cmpd="sng">
              <a:solidFill>
                <a:srgbClr val="161616"/>
              </a:solidFill>
            </a:ln>
          </a:top>
          <a:bottom>
            <a:ln w="3175" cmpd="sng">
              <a:solidFill>
                <a:srgbClr val="161616"/>
              </a:solidFill>
            </a:ln>
          </a:bottom>
          <a:insideH>
            <a:ln w="3175" cmpd="sng">
              <a:solidFill>
                <a:srgbClr val="161616"/>
              </a:solidFill>
            </a:ln>
          </a:insideH>
          <a:insideV>
            <a:ln w="3175" cmpd="sng">
              <a:solidFill>
                <a:srgbClr val="161616"/>
              </a:solidFill>
            </a:ln>
          </a:insideV>
        </a:tcBdr>
        <a:fill>
          <a:solidFill>
            <a:schemeClr val="bg1"/>
          </a:solidFill>
        </a:fill>
      </a:tcStyle>
    </a:wholeTbl>
    <a:band1H>
      <a:tcStyle>
        <a:tcBdr/>
        <a:fill>
          <a:solidFill>
            <a:srgbClr val="F4F4F4"/>
          </a:solidFill>
        </a:fill>
      </a:tcStyle>
    </a:band1H>
    <a:band2H>
      <a:tcStyle>
        <a:tcBdr/>
      </a:tcStyle>
    </a:band2H>
    <a:band1V>
      <a:tcStyle>
        <a:tcBdr/>
        <a:fill>
          <a:solidFill>
            <a:srgbClr val="F4F4F4"/>
          </a:solidFill>
        </a:fill>
      </a:tcStyle>
    </a:band1V>
    <a:band2V>
      <a:tcStyle>
        <a:tcBdr/>
      </a:tcStyle>
    </a:band2V>
    <a:lastCol>
      <a:tcTxStyle b="on">
        <a:fontRef idx="minor">
          <a:prstClr val="black"/>
        </a:fontRef>
        <a:schemeClr val="tx1"/>
      </a:tcTxStyle>
      <a:tcStyle>
        <a:tcBdr/>
        <a:fill>
          <a:solidFill>
            <a:srgbClr val="E0E0E0"/>
          </a:solidFill>
        </a:fill>
      </a:tcStyle>
    </a:lastCol>
    <a:firstCol>
      <a:tcTxStyle>
        <a:fontRef idx="minor">
          <a:prstClr val="black"/>
        </a:fontRef>
        <a:schemeClr val="tx1"/>
      </a:tcTxStyle>
      <a:tcStyle>
        <a:tcBdr/>
        <a:fill>
          <a:solidFill>
            <a:srgbClr val="E5F6FF"/>
          </a:solidFill>
        </a:fill>
      </a:tcStyle>
    </a:firstCol>
    <a:lastRow>
      <a:tcTxStyle b="on">
        <a:fontRef idx="minor">
          <a:prstClr val="black"/>
        </a:fontRef>
        <a:schemeClr val="tx1"/>
      </a:tcTxStyle>
      <a:tcStyle>
        <a:tcBdr/>
        <a:fill>
          <a:solidFill>
            <a:srgbClr val="E0E0E0"/>
          </a:solidFill>
        </a:fill>
      </a:tcStyle>
    </a:lastRow>
    <a:firstRow>
      <a:tcTxStyle>
        <a:fontRef idx="minor">
          <a:prstClr val="black"/>
        </a:fontRef>
        <a:schemeClr val="bg1"/>
      </a:tcTxStyle>
      <a:tcStyle>
        <a:tcBdr/>
        <a:fill>
          <a:solidFill>
            <a:srgbClr val="0F62FE"/>
          </a:solidFill>
        </a:fill>
      </a:tcStyle>
    </a:firstRow>
  </a:tblStyle>
  <a:tblStyle styleId="{C525F056-CDCB-4544-8969-F531D1CEA358}" styleName="IBM Light Blue">
    <a:wholeTbl>
      <a:tcTxStyle>
        <a:fontRef idx="minor">
          <a:prstClr val="black"/>
        </a:fontRef>
        <a:schemeClr val="tx1"/>
      </a:tcTxStyle>
      <a:tcStyle>
        <a:tcBdr>
          <a:left>
            <a:ln w="0" cmpd="sng">
              <a:solidFill>
                <a:srgbClr val="161616"/>
              </a:solidFill>
            </a:ln>
          </a:left>
          <a:right>
            <a:ln w="0" cmpd="sng">
              <a:solidFill>
                <a:srgbClr val="161616"/>
              </a:solidFill>
            </a:ln>
          </a:right>
          <a:top>
            <a:ln w="3175" cmpd="sng">
              <a:solidFill>
                <a:srgbClr val="161616"/>
              </a:solidFill>
            </a:ln>
          </a:top>
          <a:bottom>
            <a:ln w="3175" cmpd="sng">
              <a:solidFill>
                <a:srgbClr val="161616"/>
              </a:solidFill>
            </a:ln>
          </a:bottom>
          <a:insideH>
            <a:ln w="3175" cmpd="sng">
              <a:solidFill>
                <a:srgbClr val="161616"/>
              </a:solidFill>
            </a:ln>
          </a:insideH>
          <a:insideV>
            <a:ln w="3175" cmpd="sng">
              <a:solidFill>
                <a:srgbClr val="161616"/>
              </a:solidFill>
            </a:ln>
          </a:insideV>
        </a:tcBdr>
        <a:fill>
          <a:solidFill>
            <a:schemeClr val="bg1"/>
          </a:solidFill>
        </a:fill>
      </a:tcStyle>
    </a:wholeTbl>
    <a:band1H>
      <a:tcStyle>
        <a:tcBdr/>
        <a:fill>
          <a:solidFill>
            <a:srgbClr val="F4F4F4"/>
          </a:solidFill>
        </a:fill>
      </a:tcStyle>
    </a:band1H>
    <a:band2H>
      <a:tcStyle>
        <a:tcBdr/>
      </a:tcStyle>
    </a:band2H>
    <a:band1V>
      <a:tcStyle>
        <a:tcBdr/>
        <a:fill>
          <a:solidFill>
            <a:srgbClr val="F4F4F4"/>
          </a:solidFill>
        </a:fill>
      </a:tcStyle>
    </a:band1V>
    <a:band2V>
      <a:tcStyle>
        <a:tcBdr/>
      </a:tcStyle>
    </a:band2V>
    <a:lastCol>
      <a:tcTxStyle b="on">
        <a:fontRef idx="minor">
          <a:prstClr val="black"/>
        </a:fontRef>
        <a:schemeClr val="tx1"/>
      </a:tcTxStyle>
      <a:tcStyle>
        <a:tcBdr/>
        <a:fill>
          <a:solidFill>
            <a:srgbClr val="E0E0E0"/>
          </a:solidFill>
        </a:fill>
      </a:tcStyle>
    </a:lastCol>
    <a:firstCol>
      <a:tcTxStyle>
        <a:fontRef idx="minor">
          <a:prstClr val="black"/>
        </a:fontRef>
        <a:schemeClr val="tx1"/>
      </a:tcTxStyle>
      <a:tcStyle>
        <a:tcBdr/>
        <a:fill>
          <a:solidFill>
            <a:srgbClr val="E5F6FF"/>
          </a:solidFill>
        </a:fill>
      </a:tcStyle>
    </a:firstCol>
    <a:lastRow>
      <a:tcTxStyle b="on">
        <a:fontRef idx="minor">
          <a:prstClr val="black"/>
        </a:fontRef>
        <a:schemeClr val="tx1"/>
      </a:tcTxStyle>
      <a:tcStyle>
        <a:tcBdr/>
        <a:fill>
          <a:solidFill>
            <a:srgbClr val="E0E0E0"/>
          </a:solidFill>
        </a:fill>
      </a:tcStyle>
    </a:lastRow>
    <a:firstRow>
      <a:tcTxStyle>
        <a:fontRef idx="minor">
          <a:prstClr val="black"/>
        </a:fontRef>
        <a:schemeClr val="tx1"/>
      </a:tcTxStyle>
      <a:tcStyle>
        <a:tcBdr/>
        <a:fill>
          <a:solidFill>
            <a:srgbClr val="BAE6FF"/>
          </a:solidFill>
        </a:fill>
      </a:tcStyle>
    </a:firstRow>
  </a:tblStyle>
  <a:tblStyle styleId="{DE7DB900-8C61-4A5D-9F65-6A9D50D4B3C3}" styleName="IBM Light Gray">
    <a:wholeTbl>
      <a:tcTxStyle>
        <a:fontRef idx="minor">
          <a:prstClr val="black"/>
        </a:fontRef>
        <a:schemeClr val="tx1"/>
      </a:tcTxStyle>
      <a:tcStyle>
        <a:tcBdr>
          <a:left>
            <a:ln w="0" cmpd="sng">
              <a:solidFill>
                <a:srgbClr val="161616"/>
              </a:solidFill>
            </a:ln>
          </a:left>
          <a:right>
            <a:ln w="0" cmpd="sng">
              <a:solidFill>
                <a:srgbClr val="161616"/>
              </a:solidFill>
            </a:ln>
          </a:right>
          <a:top>
            <a:ln w="3175" cmpd="sng">
              <a:solidFill>
                <a:srgbClr val="161616"/>
              </a:solidFill>
            </a:ln>
          </a:top>
          <a:bottom>
            <a:ln w="3175" cmpd="sng">
              <a:solidFill>
                <a:srgbClr val="161616"/>
              </a:solidFill>
            </a:ln>
          </a:bottom>
          <a:insideH>
            <a:ln w="3175" cmpd="sng">
              <a:solidFill>
                <a:srgbClr val="161616"/>
              </a:solidFill>
            </a:ln>
          </a:insideH>
          <a:insideV>
            <a:ln w="3175" cmpd="sng">
              <a:solidFill>
                <a:srgbClr val="161616"/>
              </a:solidFill>
            </a:ln>
          </a:insideV>
        </a:tcBdr>
        <a:fill>
          <a:solidFill>
            <a:schemeClr val="bg1"/>
          </a:solidFill>
        </a:fill>
      </a:tcStyle>
    </a:wholeTbl>
    <a:band1H>
      <a:tcStyle>
        <a:tcBdr/>
        <a:fill>
          <a:solidFill>
            <a:srgbClr val="F4F4F4"/>
          </a:solidFill>
        </a:fill>
      </a:tcStyle>
    </a:band1H>
    <a:band2H>
      <a:tcStyle>
        <a:tcBdr/>
      </a:tcStyle>
    </a:band2H>
    <a:band1V>
      <a:tcStyle>
        <a:tcBdr/>
        <a:fill>
          <a:solidFill>
            <a:srgbClr val="F4F4F4"/>
          </a:solidFill>
        </a:fill>
      </a:tcStyle>
    </a:band1V>
    <a:band2V>
      <a:tcStyle>
        <a:tcBdr/>
      </a:tcStyle>
    </a:band2V>
    <a:lastCol>
      <a:tcTxStyle b="on">
        <a:fontRef idx="minor">
          <a:prstClr val="black"/>
        </a:fontRef>
        <a:schemeClr val="tx1"/>
      </a:tcTxStyle>
      <a:tcStyle>
        <a:tcBdr/>
        <a:fill>
          <a:solidFill>
            <a:srgbClr val="E0E0E0"/>
          </a:solidFill>
        </a:fill>
      </a:tcStyle>
    </a:lastCol>
    <a:firstCol>
      <a:tcTxStyle>
        <a:fontRef idx="minor">
          <a:prstClr val="black"/>
        </a:fontRef>
        <a:schemeClr val="tx1"/>
      </a:tcTxStyle>
      <a:tcStyle>
        <a:tcBdr/>
        <a:fill>
          <a:solidFill>
            <a:srgbClr val="F4F4F4"/>
          </a:solidFill>
        </a:fill>
      </a:tcStyle>
    </a:firstCol>
    <a:lastRow>
      <a:tcTxStyle b="on">
        <a:fontRef idx="minor">
          <a:prstClr val="black"/>
        </a:fontRef>
      </a:tcTxStyle>
      <a:tcStyle>
        <a:tcBdr/>
        <a:fill>
          <a:solidFill>
            <a:srgbClr val="E0E0E0"/>
          </a:solidFill>
        </a:fill>
      </a:tcStyle>
    </a:lastRow>
    <a:firstRow>
      <a:tcTxStyle>
        <a:fontRef idx="minor">
          <a:prstClr val="black"/>
        </a:fontRef>
        <a:schemeClr val="tx1"/>
      </a:tcTxStyle>
      <a:tcStyle>
        <a:tcBdr/>
        <a:fill>
          <a:solidFill>
            <a:srgbClr val="E0E0E0"/>
          </a:solidFill>
        </a:fill>
      </a:tcStyle>
    </a:firstRow>
  </a:tblStyle>
  <a:tblStyle styleId="{9E4DBE83-B0FF-4C56-A845-3F0C87E8C8B1}" styleName="Table Style for Pub">
    <a:wholeTbl>
      <a:tcTxStyle>
        <a:fontRef idx="minor">
          <a:prstClr val="black"/>
        </a:fontRef>
        <a:schemeClr val="tx1"/>
      </a:tcTxStyle>
      <a:tcStyle>
        <a:tcBdr>
          <a:left>
            <a:ln w="12700" cmpd="sng">
              <a:solidFill>
                <a:srgbClr val="D9D9D9"/>
              </a:solidFill>
            </a:ln>
          </a:left>
          <a:right>
            <a:ln w="12700" cmpd="sng">
              <a:solidFill>
                <a:srgbClr val="D9D9D9"/>
              </a:solidFill>
            </a:ln>
          </a:right>
          <a:top>
            <a:ln w="12700" cmpd="sng">
              <a:solidFill>
                <a:srgbClr val="D9D9D9"/>
              </a:solidFill>
            </a:ln>
          </a:top>
          <a:bottom>
            <a:ln w="12700" cmpd="sng">
              <a:solidFill>
                <a:srgbClr val="D9D9D9"/>
              </a:solidFill>
            </a:ln>
          </a:bottom>
          <a:insideH>
            <a:ln w="12700" cmpd="sng">
              <a:solidFill>
                <a:srgbClr val="D9D9D9"/>
              </a:solidFill>
            </a:ln>
          </a:insideH>
          <a:insideV>
            <a:ln w="12700" cmpd="sng">
              <a:solidFill>
                <a:srgbClr val="D9D9D9"/>
              </a:solidFill>
            </a:ln>
          </a:insideV>
        </a:tcBdr>
        <a:fill>
          <a:solidFill>
            <a:schemeClr val="bg1"/>
          </a:solidFill>
        </a:fill>
      </a:tcStyle>
    </a:wholeTbl>
    <a:band1H>
      <a:tcStyle>
        <a:tcBdr/>
        <a:fill>
          <a:solidFill>
            <a:srgbClr val="F4F4F4"/>
          </a:solidFill>
        </a:fill>
      </a:tcStyle>
    </a:band1H>
    <a:band2H>
      <a:tcStyle>
        <a:tcBdr/>
      </a:tcStyle>
    </a:band2H>
    <a:band1V>
      <a:tcStyle>
        <a:tcBdr/>
        <a:fill>
          <a:solidFill>
            <a:srgbClr val="F4F4F4"/>
          </a:solidFill>
        </a:fill>
      </a:tcStyle>
    </a:band1V>
    <a:band2V>
      <a:tcStyle>
        <a:tcBdr/>
      </a:tcStyle>
    </a:band2V>
    <a:lastCol>
      <a:tcTxStyle b="on">
        <a:fontRef idx="minor">
          <a:prstClr val="black"/>
        </a:fontRef>
        <a:schemeClr val="tx1"/>
      </a:tcTxStyle>
      <a:tcStyle>
        <a:tcBdr/>
        <a:fill>
          <a:solidFill>
            <a:srgbClr val="F4F4F4"/>
          </a:solidFill>
        </a:fill>
      </a:tcStyle>
    </a:lastCol>
    <a:firstCol>
      <a:tcTxStyle>
        <a:fontRef idx="minor">
          <a:prstClr val="black"/>
        </a:fontRef>
        <a:schemeClr val="tx1"/>
      </a:tcTxStyle>
      <a:tcStyle>
        <a:tcBdr/>
        <a:fill>
          <a:solidFill>
            <a:srgbClr val="F4F4F4"/>
          </a:solidFill>
        </a:fill>
      </a:tcStyle>
    </a:firstCol>
    <a:lastRow>
      <a:tcTxStyle b="on">
        <a:fontRef idx="minor">
          <a:prstClr val="black"/>
        </a:fontRef>
        <a:schemeClr val="tx1"/>
      </a:tcTxStyle>
      <a:tcStyle>
        <a:tcBdr/>
        <a:fill>
          <a:solidFill>
            <a:srgbClr val="F4F4F4"/>
          </a:solidFill>
        </a:fill>
      </a:tcStyle>
    </a:lastRow>
    <a:firstRow>
      <a:tcTxStyle>
        <a:fontRef idx="minor">
          <a:prstClr val="black"/>
        </a:fontRef>
        <a:schemeClr val="tx1"/>
      </a:tcTxStyle>
      <a:tcStyle>
        <a:tcBdr/>
        <a:fill>
          <a:solidFill>
            <a:srgbClr val="CDF0FF"/>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244" autoAdjust="0"/>
    <p:restoredTop sz="96197"/>
  </p:normalViewPr>
  <p:slideViewPr>
    <p:cSldViewPr snapToGrid="0" snapToObjects="1">
      <p:cViewPr varScale="1">
        <p:scale>
          <a:sx n="94" d="100"/>
          <a:sy n="94" d="100"/>
        </p:scale>
        <p:origin x="72" y="136"/>
      </p:cViewPr>
      <p:guideLst/>
    </p:cSldViewPr>
  </p:slideViewPr>
  <p:outlineViewPr>
    <p:cViewPr>
      <p:scale>
        <a:sx n="33" d="100"/>
        <a:sy n="33" d="100"/>
      </p:scale>
      <p:origin x="0" y="-59992"/>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p:scale>
          <a:sx n="94" d="100"/>
          <a:sy n="94" d="100"/>
        </p:scale>
        <p:origin x="3752" y="17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commentAuthors" Target="commentAuthors.xml"/><Relationship Id="rId35" Type="http://schemas.microsoft.com/office/2016/11/relationships/changesInfo" Target="changesInfos/changesInfo1.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怜 田口" userId="5142aa461dbcfdc0" providerId="LiveId" clId="{3332EF2A-40C9-4FC7-B2E0-65702ADFC793}"/>
    <pc:docChg chg="undo redo custSel addSld delSld modSld">
      <pc:chgData name="怜 田口" userId="5142aa461dbcfdc0" providerId="LiveId" clId="{3332EF2A-40C9-4FC7-B2E0-65702ADFC793}" dt="2025-04-22T15:51:40.431" v="5348" actId="1076"/>
      <pc:docMkLst>
        <pc:docMk/>
      </pc:docMkLst>
      <pc:sldChg chg="modSp add mod">
        <pc:chgData name="怜 田口" userId="5142aa461dbcfdc0" providerId="LiveId" clId="{3332EF2A-40C9-4FC7-B2E0-65702ADFC793}" dt="2025-04-21T12:36:34.768" v="715"/>
        <pc:sldMkLst>
          <pc:docMk/>
          <pc:sldMk cId="86928806" sldId="277"/>
        </pc:sldMkLst>
        <pc:spChg chg="mod">
          <ac:chgData name="怜 田口" userId="5142aa461dbcfdc0" providerId="LiveId" clId="{3332EF2A-40C9-4FC7-B2E0-65702ADFC793}" dt="2025-04-21T12:36:34.768" v="715"/>
          <ac:spMkLst>
            <pc:docMk/>
            <pc:sldMk cId="86928806" sldId="277"/>
            <ac:spMk id="4" creationId="{8F1C9B84-9D7A-F23F-1858-481CB4A5E47F}"/>
          </ac:spMkLst>
        </pc:spChg>
      </pc:sldChg>
      <pc:sldChg chg="addSp delSp modSp mod">
        <pc:chgData name="怜 田口" userId="5142aa461dbcfdc0" providerId="LiveId" clId="{3332EF2A-40C9-4FC7-B2E0-65702ADFC793}" dt="2025-04-22T06:37:06.345" v="1523" actId="21"/>
        <pc:sldMkLst>
          <pc:docMk/>
          <pc:sldMk cId="4071709981" sldId="685"/>
        </pc:sldMkLst>
        <pc:spChg chg="add del mod">
          <ac:chgData name="怜 田口" userId="5142aa461dbcfdc0" providerId="LiveId" clId="{3332EF2A-40C9-4FC7-B2E0-65702ADFC793}" dt="2025-04-22T06:37:06.345" v="1523" actId="21"/>
          <ac:spMkLst>
            <pc:docMk/>
            <pc:sldMk cId="4071709981" sldId="685"/>
            <ac:spMk id="3" creationId="{6A7F8BBF-ACA9-C904-303A-367A8C448AB2}"/>
          </ac:spMkLst>
        </pc:spChg>
      </pc:sldChg>
      <pc:sldChg chg="addSp modSp mod">
        <pc:chgData name="怜 田口" userId="5142aa461dbcfdc0" providerId="LiveId" clId="{3332EF2A-40C9-4FC7-B2E0-65702ADFC793}" dt="2025-04-22T09:07:53.533" v="3023" actId="20577"/>
        <pc:sldMkLst>
          <pc:docMk/>
          <pc:sldMk cId="3523070359" sldId="728"/>
        </pc:sldMkLst>
        <pc:spChg chg="mod">
          <ac:chgData name="怜 田口" userId="5142aa461dbcfdc0" providerId="LiveId" clId="{3332EF2A-40C9-4FC7-B2E0-65702ADFC793}" dt="2025-04-22T09:07:53.533" v="3023" actId="20577"/>
          <ac:spMkLst>
            <pc:docMk/>
            <pc:sldMk cId="3523070359" sldId="728"/>
            <ac:spMk id="2" creationId="{6A9CADE9-1A3B-F5F9-AB88-F7D3F5A6F126}"/>
          </ac:spMkLst>
        </pc:spChg>
        <pc:spChg chg="add mod">
          <ac:chgData name="怜 田口" userId="5142aa461dbcfdc0" providerId="LiveId" clId="{3332EF2A-40C9-4FC7-B2E0-65702ADFC793}" dt="2025-04-22T06:48:12.613" v="1663" actId="1076"/>
          <ac:spMkLst>
            <pc:docMk/>
            <pc:sldMk cId="3523070359" sldId="728"/>
            <ac:spMk id="3" creationId="{6A7F8BBF-ACA9-C904-303A-367A8C448AB2}"/>
          </ac:spMkLst>
        </pc:spChg>
      </pc:sldChg>
      <pc:sldChg chg="addSp delSp modSp mod">
        <pc:chgData name="怜 田口" userId="5142aa461dbcfdc0" providerId="LiveId" clId="{3332EF2A-40C9-4FC7-B2E0-65702ADFC793}" dt="2025-04-22T12:10:24.535" v="5247" actId="21"/>
        <pc:sldMkLst>
          <pc:docMk/>
          <pc:sldMk cId="4035630240" sldId="729"/>
        </pc:sldMkLst>
        <pc:spChg chg="mod">
          <ac:chgData name="怜 田口" userId="5142aa461dbcfdc0" providerId="LiveId" clId="{3332EF2A-40C9-4FC7-B2E0-65702ADFC793}" dt="2025-04-22T08:35:45.373" v="2700" actId="1076"/>
          <ac:spMkLst>
            <pc:docMk/>
            <pc:sldMk cId="4035630240" sldId="729"/>
            <ac:spMk id="5" creationId="{B3689A97-C2F1-6FA5-C0FC-694DAFEF8CE9}"/>
          </ac:spMkLst>
        </pc:spChg>
        <pc:spChg chg="mod">
          <ac:chgData name="怜 田口" userId="5142aa461dbcfdc0" providerId="LiveId" clId="{3332EF2A-40C9-4FC7-B2E0-65702ADFC793}" dt="2025-04-22T08:35:45.373" v="2700" actId="1076"/>
          <ac:spMkLst>
            <pc:docMk/>
            <pc:sldMk cId="4035630240" sldId="729"/>
            <ac:spMk id="6" creationId="{D28A8A35-A5FC-35E9-E375-A55F16D56442}"/>
          </ac:spMkLst>
        </pc:spChg>
        <pc:spChg chg="mod">
          <ac:chgData name="怜 田口" userId="5142aa461dbcfdc0" providerId="LiveId" clId="{3332EF2A-40C9-4FC7-B2E0-65702ADFC793}" dt="2025-04-22T08:35:45.373" v="2700" actId="1076"/>
          <ac:spMkLst>
            <pc:docMk/>
            <pc:sldMk cId="4035630240" sldId="729"/>
            <ac:spMk id="11" creationId="{5337E290-49B3-44FC-EAF8-6F961104B8F5}"/>
          </ac:spMkLst>
        </pc:spChg>
        <pc:spChg chg="mod">
          <ac:chgData name="怜 田口" userId="5142aa461dbcfdc0" providerId="LiveId" clId="{3332EF2A-40C9-4FC7-B2E0-65702ADFC793}" dt="2025-04-22T08:35:45.373" v="2700" actId="1076"/>
          <ac:spMkLst>
            <pc:docMk/>
            <pc:sldMk cId="4035630240" sldId="729"/>
            <ac:spMk id="12" creationId="{75467CE0-F551-7907-42B6-4D392E1F943A}"/>
          </ac:spMkLst>
        </pc:spChg>
        <pc:spChg chg="mod">
          <ac:chgData name="怜 田口" userId="5142aa461dbcfdc0" providerId="LiveId" clId="{3332EF2A-40C9-4FC7-B2E0-65702ADFC793}" dt="2025-04-22T12:10:04.818" v="5245" actId="20577"/>
          <ac:spMkLst>
            <pc:docMk/>
            <pc:sldMk cId="4035630240" sldId="729"/>
            <ac:spMk id="15" creationId="{B2DE6A07-8FB5-AD64-08D3-019B262AEA7E}"/>
          </ac:spMkLst>
        </pc:spChg>
        <pc:spChg chg="mod">
          <ac:chgData name="怜 田口" userId="5142aa461dbcfdc0" providerId="LiveId" clId="{3332EF2A-40C9-4FC7-B2E0-65702ADFC793}" dt="2025-04-22T12:08:51.405" v="5161" actId="1076"/>
          <ac:spMkLst>
            <pc:docMk/>
            <pc:sldMk cId="4035630240" sldId="729"/>
            <ac:spMk id="16" creationId="{440721DB-2913-5DCA-A027-9FF7E56B65F8}"/>
          </ac:spMkLst>
        </pc:spChg>
        <pc:spChg chg="del mod">
          <ac:chgData name="怜 田口" userId="5142aa461dbcfdc0" providerId="LiveId" clId="{3332EF2A-40C9-4FC7-B2E0-65702ADFC793}" dt="2025-04-22T12:06:09.776" v="5066" actId="478"/>
          <ac:spMkLst>
            <pc:docMk/>
            <pc:sldMk cId="4035630240" sldId="729"/>
            <ac:spMk id="22" creationId="{E4E1F1FD-E939-3465-1ADB-C1555A976966}"/>
          </ac:spMkLst>
        </pc:spChg>
        <pc:spChg chg="mod">
          <ac:chgData name="怜 田口" userId="5142aa461dbcfdc0" providerId="LiveId" clId="{3332EF2A-40C9-4FC7-B2E0-65702ADFC793}" dt="2025-04-22T12:06:21.442" v="5088" actId="20577"/>
          <ac:spMkLst>
            <pc:docMk/>
            <pc:sldMk cId="4035630240" sldId="729"/>
            <ac:spMk id="23" creationId="{FE93E0A5-5826-A006-C7C1-A4AC3B0E4292}"/>
          </ac:spMkLst>
        </pc:spChg>
        <pc:spChg chg="mod">
          <ac:chgData name="怜 田口" userId="5142aa461dbcfdc0" providerId="LiveId" clId="{3332EF2A-40C9-4FC7-B2E0-65702ADFC793}" dt="2025-04-22T12:06:04.072" v="5065"/>
          <ac:spMkLst>
            <pc:docMk/>
            <pc:sldMk cId="4035630240" sldId="729"/>
            <ac:spMk id="24" creationId="{5D791525-73ED-5331-CBD7-934F9F89EA61}"/>
          </ac:spMkLst>
        </pc:spChg>
        <pc:spChg chg="mod">
          <ac:chgData name="怜 田口" userId="5142aa461dbcfdc0" providerId="LiveId" clId="{3332EF2A-40C9-4FC7-B2E0-65702ADFC793}" dt="2025-04-22T12:06:04.072" v="5065"/>
          <ac:spMkLst>
            <pc:docMk/>
            <pc:sldMk cId="4035630240" sldId="729"/>
            <ac:spMk id="25" creationId="{19DE150C-3652-1129-9BC6-1E6F55DD65BB}"/>
          </ac:spMkLst>
        </pc:spChg>
        <pc:spChg chg="mod">
          <ac:chgData name="怜 田口" userId="5142aa461dbcfdc0" providerId="LiveId" clId="{3332EF2A-40C9-4FC7-B2E0-65702ADFC793}" dt="2025-04-22T12:06:04.072" v="5065"/>
          <ac:spMkLst>
            <pc:docMk/>
            <pc:sldMk cId="4035630240" sldId="729"/>
            <ac:spMk id="26" creationId="{1791433B-37F9-7160-4C22-853B0EEFEE9F}"/>
          </ac:spMkLst>
        </pc:spChg>
        <pc:spChg chg="mod">
          <ac:chgData name="怜 田口" userId="5142aa461dbcfdc0" providerId="LiveId" clId="{3332EF2A-40C9-4FC7-B2E0-65702ADFC793}" dt="2025-04-22T12:09:59.407" v="5243" actId="1076"/>
          <ac:spMkLst>
            <pc:docMk/>
            <pc:sldMk cId="4035630240" sldId="729"/>
            <ac:spMk id="27" creationId="{03595161-36A4-93FC-AF93-B457100FEE32}"/>
          </ac:spMkLst>
        </pc:spChg>
        <pc:spChg chg="del mod">
          <ac:chgData name="怜 田口" userId="5142aa461dbcfdc0" providerId="LiveId" clId="{3332EF2A-40C9-4FC7-B2E0-65702ADFC793}" dt="2025-04-22T12:06:41.885" v="5089" actId="478"/>
          <ac:spMkLst>
            <pc:docMk/>
            <pc:sldMk cId="4035630240" sldId="729"/>
            <ac:spMk id="28" creationId="{42042210-9472-34A6-7E24-9511D781EB4F}"/>
          </ac:spMkLst>
        </pc:spChg>
        <pc:spChg chg="add mod">
          <ac:chgData name="怜 田口" userId="5142aa461dbcfdc0" providerId="LiveId" clId="{3332EF2A-40C9-4FC7-B2E0-65702ADFC793}" dt="2025-04-22T12:10:16.125" v="5246" actId="164"/>
          <ac:spMkLst>
            <pc:docMk/>
            <pc:sldMk cId="4035630240" sldId="729"/>
            <ac:spMk id="29" creationId="{387E2A00-D573-4759-87E0-2E3D71AD22B9}"/>
          </ac:spMkLst>
        </pc:spChg>
        <pc:grpChg chg="add del mod">
          <ac:chgData name="怜 田口" userId="5142aa461dbcfdc0" providerId="LiveId" clId="{3332EF2A-40C9-4FC7-B2E0-65702ADFC793}" dt="2025-04-22T08:38:32.640" v="2712" actId="478"/>
          <ac:grpSpMkLst>
            <pc:docMk/>
            <pc:sldMk cId="4035630240" sldId="729"/>
            <ac:grpSpMk id="3" creationId="{D505C31D-AEEC-86F7-A798-C86836E483D0}"/>
          </ac:grpSpMkLst>
        </pc:grpChg>
        <pc:grpChg chg="mod">
          <ac:chgData name="怜 田口" userId="5142aa461dbcfdc0" providerId="LiveId" clId="{3332EF2A-40C9-4FC7-B2E0-65702ADFC793}" dt="2025-04-22T08:35:45.373" v="2700" actId="1076"/>
          <ac:grpSpMkLst>
            <pc:docMk/>
            <pc:sldMk cId="4035630240" sldId="729"/>
            <ac:grpSpMk id="4" creationId="{1DF31A1E-C296-7E0D-88AC-66D271A9D8CB}"/>
          </ac:grpSpMkLst>
        </pc:grpChg>
        <pc:grpChg chg="mod">
          <ac:chgData name="怜 田口" userId="5142aa461dbcfdc0" providerId="LiveId" clId="{3332EF2A-40C9-4FC7-B2E0-65702ADFC793}" dt="2025-04-22T08:35:45.373" v="2700" actId="1076"/>
          <ac:grpSpMkLst>
            <pc:docMk/>
            <pc:sldMk cId="4035630240" sldId="729"/>
            <ac:grpSpMk id="7" creationId="{6D60D75C-A728-1B2F-9067-B3587E5C04D2}"/>
          </ac:grpSpMkLst>
        </pc:grpChg>
        <pc:grpChg chg="mod">
          <ac:chgData name="怜 田口" userId="5142aa461dbcfdc0" providerId="LiveId" clId="{3332EF2A-40C9-4FC7-B2E0-65702ADFC793}" dt="2025-04-22T12:10:16.125" v="5246" actId="164"/>
          <ac:grpSpMkLst>
            <pc:docMk/>
            <pc:sldMk cId="4035630240" sldId="729"/>
            <ac:grpSpMk id="13" creationId="{D96B0F62-EC8B-F6D3-500A-28099A71601C}"/>
          </ac:grpSpMkLst>
        </pc:grpChg>
        <pc:grpChg chg="mod">
          <ac:chgData name="怜 田口" userId="5142aa461dbcfdc0" providerId="LiveId" clId="{3332EF2A-40C9-4FC7-B2E0-65702ADFC793}" dt="2025-04-22T12:06:04.072" v="5065"/>
          <ac:grpSpMkLst>
            <pc:docMk/>
            <pc:sldMk cId="4035630240" sldId="729"/>
            <ac:grpSpMk id="14" creationId="{04124FEA-F335-664B-57BF-695E16B68C0F}"/>
          </ac:grpSpMkLst>
        </pc:grpChg>
        <pc:grpChg chg="add del mod">
          <ac:chgData name="怜 田口" userId="5142aa461dbcfdc0" providerId="LiveId" clId="{3332EF2A-40C9-4FC7-B2E0-65702ADFC793}" dt="2025-04-22T12:10:24.535" v="5247" actId="21"/>
          <ac:grpSpMkLst>
            <pc:docMk/>
            <pc:sldMk cId="4035630240" sldId="729"/>
            <ac:grpSpMk id="30" creationId="{BEB8BB7D-8DD6-CB21-5B48-74BE23BD53D2}"/>
          </ac:grpSpMkLst>
        </pc:grpChg>
        <pc:picChg chg="mod">
          <ac:chgData name="怜 田口" userId="5142aa461dbcfdc0" providerId="LiveId" clId="{3332EF2A-40C9-4FC7-B2E0-65702ADFC793}" dt="2025-04-22T08:35:45.373" v="2700" actId="1076"/>
          <ac:picMkLst>
            <pc:docMk/>
            <pc:sldMk cId="4035630240" sldId="729"/>
            <ac:picMk id="8" creationId="{A7ED300F-2657-5981-610B-70C6870357EF}"/>
          </ac:picMkLst>
        </pc:picChg>
        <pc:picChg chg="mod">
          <ac:chgData name="怜 田口" userId="5142aa461dbcfdc0" providerId="LiveId" clId="{3332EF2A-40C9-4FC7-B2E0-65702ADFC793}" dt="2025-04-22T08:35:45.373" v="2700" actId="1076"/>
          <ac:picMkLst>
            <pc:docMk/>
            <pc:sldMk cId="4035630240" sldId="729"/>
            <ac:picMk id="9" creationId="{69A138B6-4B7B-C006-4448-4052181BC4EB}"/>
          </ac:picMkLst>
        </pc:picChg>
        <pc:picChg chg="mod">
          <ac:chgData name="怜 田口" userId="5142aa461dbcfdc0" providerId="LiveId" clId="{3332EF2A-40C9-4FC7-B2E0-65702ADFC793}" dt="2025-04-22T08:35:45.373" v="2700" actId="1076"/>
          <ac:picMkLst>
            <pc:docMk/>
            <pc:sldMk cId="4035630240" sldId="729"/>
            <ac:picMk id="10" creationId="{3BFF8AD9-0C4D-8698-C4FA-4DF691F0F06D}"/>
          </ac:picMkLst>
        </pc:picChg>
      </pc:sldChg>
      <pc:sldChg chg="modSp mod">
        <pc:chgData name="怜 田口" userId="5142aa461dbcfdc0" providerId="LiveId" clId="{3332EF2A-40C9-4FC7-B2E0-65702ADFC793}" dt="2025-04-21T13:22:55.143" v="1348" actId="20577"/>
        <pc:sldMkLst>
          <pc:docMk/>
          <pc:sldMk cId="2881241234" sldId="739"/>
        </pc:sldMkLst>
        <pc:spChg chg="mod">
          <ac:chgData name="怜 田口" userId="5142aa461dbcfdc0" providerId="LiveId" clId="{3332EF2A-40C9-4FC7-B2E0-65702ADFC793}" dt="2025-04-21T13:22:55.143" v="1348" actId="20577"/>
          <ac:spMkLst>
            <pc:docMk/>
            <pc:sldMk cId="2881241234" sldId="739"/>
            <ac:spMk id="4" creationId="{729DDB90-F632-7F8E-C3EF-49173770EB19}"/>
          </ac:spMkLst>
        </pc:spChg>
      </pc:sldChg>
      <pc:sldChg chg="modSp mod">
        <pc:chgData name="怜 田口" userId="5142aa461dbcfdc0" providerId="LiveId" clId="{3332EF2A-40C9-4FC7-B2E0-65702ADFC793}" dt="2025-04-22T15:38:40.310" v="5319" actId="14100"/>
        <pc:sldMkLst>
          <pc:docMk/>
          <pc:sldMk cId="2300377384" sldId="740"/>
        </pc:sldMkLst>
        <pc:spChg chg="mod">
          <ac:chgData name="怜 田口" userId="5142aa461dbcfdc0" providerId="LiveId" clId="{3332EF2A-40C9-4FC7-B2E0-65702ADFC793}" dt="2025-04-22T15:38:40.310" v="5319" actId="14100"/>
          <ac:spMkLst>
            <pc:docMk/>
            <pc:sldMk cId="2300377384" sldId="740"/>
            <ac:spMk id="8" creationId="{97916F79-7E1E-96F7-A4B5-853550C13EBA}"/>
          </ac:spMkLst>
        </pc:spChg>
      </pc:sldChg>
      <pc:sldChg chg="addSp delSp modSp mod">
        <pc:chgData name="怜 田口" userId="5142aa461dbcfdc0" providerId="LiveId" clId="{3332EF2A-40C9-4FC7-B2E0-65702ADFC793}" dt="2025-04-22T15:35:57.281" v="5315" actId="1076"/>
        <pc:sldMkLst>
          <pc:docMk/>
          <pc:sldMk cId="3016451174" sldId="741"/>
        </pc:sldMkLst>
        <pc:spChg chg="mod">
          <ac:chgData name="怜 田口" userId="5142aa461dbcfdc0" providerId="LiveId" clId="{3332EF2A-40C9-4FC7-B2E0-65702ADFC793}" dt="2025-04-21T13:30:22.929" v="1486" actId="20577"/>
          <ac:spMkLst>
            <pc:docMk/>
            <pc:sldMk cId="3016451174" sldId="741"/>
            <ac:spMk id="3" creationId="{2B16E8CD-B75D-F6CA-8BAD-896499F93E66}"/>
          </ac:spMkLst>
        </pc:spChg>
        <pc:spChg chg="mod">
          <ac:chgData name="怜 田口" userId="5142aa461dbcfdc0" providerId="LiveId" clId="{3332EF2A-40C9-4FC7-B2E0-65702ADFC793}" dt="2025-04-22T15:35:57.281" v="5315" actId="1076"/>
          <ac:spMkLst>
            <pc:docMk/>
            <pc:sldMk cId="3016451174" sldId="741"/>
            <ac:spMk id="5" creationId="{C8A68C9B-3929-AB11-E6AF-AC96694E943B}"/>
          </ac:spMkLst>
        </pc:spChg>
        <pc:spChg chg="add mod">
          <ac:chgData name="怜 田口" userId="5142aa461dbcfdc0" providerId="LiveId" clId="{3332EF2A-40C9-4FC7-B2E0-65702ADFC793}" dt="2025-04-22T15:35:43.701" v="5314" actId="14100"/>
          <ac:spMkLst>
            <pc:docMk/>
            <pc:sldMk cId="3016451174" sldId="741"/>
            <ac:spMk id="10" creationId="{A3C2B1E0-FF7D-89F2-98A4-738CEA74C382}"/>
          </ac:spMkLst>
        </pc:spChg>
        <pc:spChg chg="add del mod">
          <ac:chgData name="怜 田口" userId="5142aa461dbcfdc0" providerId="LiveId" clId="{3332EF2A-40C9-4FC7-B2E0-65702ADFC793}" dt="2025-04-22T09:24:39.950" v="3038" actId="478"/>
          <ac:spMkLst>
            <pc:docMk/>
            <pc:sldMk cId="3016451174" sldId="741"/>
            <ac:spMk id="11" creationId="{CBCF6838-BFE0-6311-BAF0-85FB32FC871F}"/>
          </ac:spMkLst>
        </pc:spChg>
      </pc:sldChg>
      <pc:sldChg chg="addSp modSp mod">
        <pc:chgData name="怜 田口" userId="5142aa461dbcfdc0" providerId="LiveId" clId="{3332EF2A-40C9-4FC7-B2E0-65702ADFC793}" dt="2025-04-22T15:45:11.789" v="5335" actId="1076"/>
        <pc:sldMkLst>
          <pc:docMk/>
          <pc:sldMk cId="123714109" sldId="743"/>
        </pc:sldMkLst>
        <pc:spChg chg="mod">
          <ac:chgData name="怜 田口" userId="5142aa461dbcfdc0" providerId="LiveId" clId="{3332EF2A-40C9-4FC7-B2E0-65702ADFC793}" dt="2025-04-22T15:40:48.131" v="5322" actId="20577"/>
          <ac:spMkLst>
            <pc:docMk/>
            <pc:sldMk cId="123714109" sldId="743"/>
            <ac:spMk id="4" creationId="{89536D5E-2FA7-1DFE-5C90-B6D8DF299F79}"/>
          </ac:spMkLst>
        </pc:spChg>
        <pc:spChg chg="mod">
          <ac:chgData name="怜 田口" userId="5142aa461dbcfdc0" providerId="LiveId" clId="{3332EF2A-40C9-4FC7-B2E0-65702ADFC793}" dt="2025-04-22T06:53:28.414" v="1675" actId="113"/>
          <ac:spMkLst>
            <pc:docMk/>
            <pc:sldMk cId="123714109" sldId="743"/>
            <ac:spMk id="5" creationId="{F8CEE5BA-83D4-C820-89CB-F1BE4D0F2399}"/>
          </ac:spMkLst>
        </pc:spChg>
        <pc:picChg chg="add mod">
          <ac:chgData name="怜 田口" userId="5142aa461dbcfdc0" providerId="LiveId" clId="{3332EF2A-40C9-4FC7-B2E0-65702ADFC793}" dt="2025-04-22T15:43:50.225" v="5330" actId="1076"/>
          <ac:picMkLst>
            <pc:docMk/>
            <pc:sldMk cId="123714109" sldId="743"/>
            <ac:picMk id="1026" creationId="{B82523CA-E06A-9C6E-4ABD-588530675C32}"/>
          </ac:picMkLst>
        </pc:picChg>
        <pc:picChg chg="add mod">
          <ac:chgData name="怜 田口" userId="5142aa461dbcfdc0" providerId="LiveId" clId="{3332EF2A-40C9-4FC7-B2E0-65702ADFC793}" dt="2025-04-22T15:45:11.789" v="5335" actId="1076"/>
          <ac:picMkLst>
            <pc:docMk/>
            <pc:sldMk cId="123714109" sldId="743"/>
            <ac:picMk id="1028" creationId="{AE2B5625-318E-9067-CF5B-007E52640116}"/>
          </ac:picMkLst>
        </pc:picChg>
      </pc:sldChg>
      <pc:sldChg chg="addSp delSp modSp mod">
        <pc:chgData name="怜 田口" userId="5142aa461dbcfdc0" providerId="LiveId" clId="{3332EF2A-40C9-4FC7-B2E0-65702ADFC793}" dt="2025-04-22T09:27:02.616" v="3200" actId="1076"/>
        <pc:sldMkLst>
          <pc:docMk/>
          <pc:sldMk cId="3378267460" sldId="749"/>
        </pc:sldMkLst>
        <pc:spChg chg="add del mod">
          <ac:chgData name="怜 田口" userId="5142aa461dbcfdc0" providerId="LiveId" clId="{3332EF2A-40C9-4FC7-B2E0-65702ADFC793}" dt="2025-04-22T09:26:12.456" v="3101" actId="478"/>
          <ac:spMkLst>
            <pc:docMk/>
            <pc:sldMk cId="3378267460" sldId="749"/>
            <ac:spMk id="3" creationId="{4CE45FCC-3E91-F77A-A36A-5E3E1E65D1CD}"/>
          </ac:spMkLst>
        </pc:spChg>
        <pc:spChg chg="add mod">
          <ac:chgData name="怜 田口" userId="5142aa461dbcfdc0" providerId="LiveId" clId="{3332EF2A-40C9-4FC7-B2E0-65702ADFC793}" dt="2025-04-22T09:27:02.616" v="3200" actId="1076"/>
          <ac:spMkLst>
            <pc:docMk/>
            <pc:sldMk cId="3378267460" sldId="749"/>
            <ac:spMk id="5" creationId="{0FB71D96-B995-5BF1-9442-F6B6DE1EB074}"/>
          </ac:spMkLst>
        </pc:spChg>
      </pc:sldChg>
      <pc:sldChg chg="addSp modSp">
        <pc:chgData name="怜 田口" userId="5142aa461dbcfdc0" providerId="LiveId" clId="{3332EF2A-40C9-4FC7-B2E0-65702ADFC793}" dt="2025-04-22T15:51:40.431" v="5348" actId="1076"/>
        <pc:sldMkLst>
          <pc:docMk/>
          <pc:sldMk cId="772000863" sldId="753"/>
        </pc:sldMkLst>
        <pc:picChg chg="add mod">
          <ac:chgData name="怜 田口" userId="5142aa461dbcfdc0" providerId="LiveId" clId="{3332EF2A-40C9-4FC7-B2E0-65702ADFC793}" dt="2025-04-22T15:51:40.431" v="5348" actId="1076"/>
          <ac:picMkLst>
            <pc:docMk/>
            <pc:sldMk cId="772000863" sldId="753"/>
            <ac:picMk id="2050" creationId="{53D0F617-A903-A119-D8F8-4195082CB04E}"/>
          </ac:picMkLst>
        </pc:picChg>
        <pc:picChg chg="add mod">
          <ac:chgData name="怜 田口" userId="5142aa461dbcfdc0" providerId="LiveId" clId="{3332EF2A-40C9-4FC7-B2E0-65702ADFC793}" dt="2025-04-22T15:51:17.738" v="5342" actId="1076"/>
          <ac:picMkLst>
            <pc:docMk/>
            <pc:sldMk cId="772000863" sldId="753"/>
            <ac:picMk id="2052" creationId="{29397C17-2309-E0D4-FE6B-FC128B102D25}"/>
          </ac:picMkLst>
        </pc:picChg>
      </pc:sldChg>
      <pc:sldChg chg="addSp delSp modSp mod">
        <pc:chgData name="怜 田口" userId="5142aa461dbcfdc0" providerId="LiveId" clId="{3332EF2A-40C9-4FC7-B2E0-65702ADFC793}" dt="2025-04-22T15:29:28.485" v="5276" actId="20577"/>
        <pc:sldMkLst>
          <pc:docMk/>
          <pc:sldMk cId="1222170072" sldId="754"/>
        </pc:sldMkLst>
        <pc:spChg chg="mod">
          <ac:chgData name="怜 田口" userId="5142aa461dbcfdc0" providerId="LiveId" clId="{3332EF2A-40C9-4FC7-B2E0-65702ADFC793}" dt="2025-04-22T07:57:18.012" v="2250" actId="20577"/>
          <ac:spMkLst>
            <pc:docMk/>
            <pc:sldMk cId="1222170072" sldId="754"/>
            <ac:spMk id="2" creationId="{5C041FAC-735A-B627-0AC4-5ABB39466680}"/>
          </ac:spMkLst>
        </pc:spChg>
        <pc:spChg chg="mod">
          <ac:chgData name="怜 田口" userId="5142aa461dbcfdc0" providerId="LiveId" clId="{3332EF2A-40C9-4FC7-B2E0-65702ADFC793}" dt="2025-04-22T15:29:28.485" v="5276" actId="20577"/>
          <ac:spMkLst>
            <pc:docMk/>
            <pc:sldMk cId="1222170072" sldId="754"/>
            <ac:spMk id="3" creationId="{2CA65183-8227-0FE6-A8DE-44CF2D659E5D}"/>
          </ac:spMkLst>
        </pc:spChg>
        <pc:spChg chg="del">
          <ac:chgData name="怜 田口" userId="5142aa461dbcfdc0" providerId="LiveId" clId="{3332EF2A-40C9-4FC7-B2E0-65702ADFC793}" dt="2025-04-22T07:15:18.199" v="1817" actId="478"/>
          <ac:spMkLst>
            <pc:docMk/>
            <pc:sldMk cId="1222170072" sldId="754"/>
            <ac:spMk id="4" creationId="{592A6101-5EF6-B089-481C-904EFE9F517A}"/>
          </ac:spMkLst>
        </pc:spChg>
        <pc:spChg chg="add del mod">
          <ac:chgData name="怜 田口" userId="5142aa461dbcfdc0" providerId="LiveId" clId="{3332EF2A-40C9-4FC7-B2E0-65702ADFC793}" dt="2025-04-22T07:07:13.898" v="1771" actId="478"/>
          <ac:spMkLst>
            <pc:docMk/>
            <pc:sldMk cId="1222170072" sldId="754"/>
            <ac:spMk id="5" creationId="{D0049870-C2E6-A728-AC77-3657AC6BE938}"/>
          </ac:spMkLst>
        </pc:spChg>
        <pc:spChg chg="del">
          <ac:chgData name="怜 田口" userId="5142aa461dbcfdc0" providerId="LiveId" clId="{3332EF2A-40C9-4FC7-B2E0-65702ADFC793}" dt="2025-04-22T07:15:24.330" v="1820" actId="478"/>
          <ac:spMkLst>
            <pc:docMk/>
            <pc:sldMk cId="1222170072" sldId="754"/>
            <ac:spMk id="6" creationId="{653E7F3D-D826-E3DA-27EA-7EE947B4E151}"/>
          </ac:spMkLst>
        </pc:spChg>
        <pc:spChg chg="add del mod">
          <ac:chgData name="怜 田口" userId="5142aa461dbcfdc0" providerId="LiveId" clId="{3332EF2A-40C9-4FC7-B2E0-65702ADFC793}" dt="2025-04-22T07:15:22.403" v="1819" actId="478"/>
          <ac:spMkLst>
            <pc:docMk/>
            <pc:sldMk cId="1222170072" sldId="754"/>
            <ac:spMk id="7" creationId="{FEC82F54-AC28-7A2E-5A67-44B21A917B9C}"/>
          </ac:spMkLst>
        </pc:spChg>
        <pc:spChg chg="add del mod">
          <ac:chgData name="怜 田口" userId="5142aa461dbcfdc0" providerId="LiveId" clId="{3332EF2A-40C9-4FC7-B2E0-65702ADFC793}" dt="2025-04-22T07:15:16.609" v="1816" actId="478"/>
          <ac:spMkLst>
            <pc:docMk/>
            <pc:sldMk cId="1222170072" sldId="754"/>
            <ac:spMk id="8" creationId="{4320AE6A-73F3-4AAF-CD1A-0453511ECC25}"/>
          </ac:spMkLst>
        </pc:spChg>
        <pc:spChg chg="add mod">
          <ac:chgData name="怜 田口" userId="5142aa461dbcfdc0" providerId="LiveId" clId="{3332EF2A-40C9-4FC7-B2E0-65702ADFC793}" dt="2025-04-22T07:25:16.121" v="1920" actId="1076"/>
          <ac:spMkLst>
            <pc:docMk/>
            <pc:sldMk cId="1222170072" sldId="754"/>
            <ac:spMk id="9" creationId="{9EF66A51-5B79-0189-9FD1-C7000BB29364}"/>
          </ac:spMkLst>
        </pc:spChg>
        <pc:spChg chg="add mod">
          <ac:chgData name="怜 田口" userId="5142aa461dbcfdc0" providerId="LiveId" clId="{3332EF2A-40C9-4FC7-B2E0-65702ADFC793}" dt="2025-04-22T15:19:37.305" v="5250" actId="20577"/>
          <ac:spMkLst>
            <pc:docMk/>
            <pc:sldMk cId="1222170072" sldId="754"/>
            <ac:spMk id="10" creationId="{800495A3-ACD7-0AA5-D5F0-2FEDB8BF4F4E}"/>
          </ac:spMkLst>
        </pc:spChg>
        <pc:spChg chg="add mod">
          <ac:chgData name="怜 田口" userId="5142aa461dbcfdc0" providerId="LiveId" clId="{3332EF2A-40C9-4FC7-B2E0-65702ADFC793}" dt="2025-04-22T07:25:16.121" v="1920" actId="1076"/>
          <ac:spMkLst>
            <pc:docMk/>
            <pc:sldMk cId="1222170072" sldId="754"/>
            <ac:spMk id="11" creationId="{690BE6F2-BF40-CDD6-2A37-81A1B0E01206}"/>
          </ac:spMkLst>
        </pc:spChg>
        <pc:spChg chg="add mod">
          <ac:chgData name="怜 田口" userId="5142aa461dbcfdc0" providerId="LiveId" clId="{3332EF2A-40C9-4FC7-B2E0-65702ADFC793}" dt="2025-04-22T07:26:40" v="1955" actId="1076"/>
          <ac:spMkLst>
            <pc:docMk/>
            <pc:sldMk cId="1222170072" sldId="754"/>
            <ac:spMk id="13" creationId="{BA163A64-973E-C24B-4294-CBF3D2ACB286}"/>
          </ac:spMkLst>
        </pc:spChg>
        <pc:spChg chg="add mod">
          <ac:chgData name="怜 田口" userId="5142aa461dbcfdc0" providerId="LiveId" clId="{3332EF2A-40C9-4FC7-B2E0-65702ADFC793}" dt="2025-04-22T07:26:40" v="1955" actId="1076"/>
          <ac:spMkLst>
            <pc:docMk/>
            <pc:sldMk cId="1222170072" sldId="754"/>
            <ac:spMk id="14" creationId="{89F37BF1-5561-2AA5-405A-00E34C36D78D}"/>
          </ac:spMkLst>
        </pc:spChg>
        <pc:spChg chg="add mod">
          <ac:chgData name="怜 田口" userId="5142aa461dbcfdc0" providerId="LiveId" clId="{3332EF2A-40C9-4FC7-B2E0-65702ADFC793}" dt="2025-04-22T07:26:40" v="1955" actId="1076"/>
          <ac:spMkLst>
            <pc:docMk/>
            <pc:sldMk cId="1222170072" sldId="754"/>
            <ac:spMk id="15" creationId="{2B57FB1C-A27E-FFCA-A14A-41A93D2B4F58}"/>
          </ac:spMkLst>
        </pc:spChg>
        <pc:spChg chg="add del mod">
          <ac:chgData name="怜 田口" userId="5142aa461dbcfdc0" providerId="LiveId" clId="{3332EF2A-40C9-4FC7-B2E0-65702ADFC793}" dt="2025-04-22T07:22:38.898" v="1878" actId="21"/>
          <ac:spMkLst>
            <pc:docMk/>
            <pc:sldMk cId="1222170072" sldId="754"/>
            <ac:spMk id="17" creationId="{EE3471AA-6042-BD8D-D4C9-8AA9116DF1B4}"/>
          </ac:spMkLst>
        </pc:spChg>
        <pc:spChg chg="add mod">
          <ac:chgData name="怜 田口" userId="5142aa461dbcfdc0" providerId="LiveId" clId="{3332EF2A-40C9-4FC7-B2E0-65702ADFC793}" dt="2025-04-22T07:22:40.331" v="1879"/>
          <ac:spMkLst>
            <pc:docMk/>
            <pc:sldMk cId="1222170072" sldId="754"/>
            <ac:spMk id="18" creationId="{EE3471AA-6042-BD8D-D4C9-8AA9116DF1B4}"/>
          </ac:spMkLst>
        </pc:spChg>
        <pc:spChg chg="add mod">
          <ac:chgData name="怜 田口" userId="5142aa461dbcfdc0" providerId="LiveId" clId="{3332EF2A-40C9-4FC7-B2E0-65702ADFC793}" dt="2025-04-22T07:25:36.607" v="1924" actId="164"/>
          <ac:spMkLst>
            <pc:docMk/>
            <pc:sldMk cId="1222170072" sldId="754"/>
            <ac:spMk id="19" creationId="{C1367916-93FE-5A90-6B25-B17F8F9AAB39}"/>
          </ac:spMkLst>
        </pc:spChg>
        <pc:spChg chg="add mod">
          <ac:chgData name="怜 田口" userId="5142aa461dbcfdc0" providerId="LiveId" clId="{3332EF2A-40C9-4FC7-B2E0-65702ADFC793}" dt="2025-04-22T07:25:36.607" v="1924" actId="164"/>
          <ac:spMkLst>
            <pc:docMk/>
            <pc:sldMk cId="1222170072" sldId="754"/>
            <ac:spMk id="20" creationId="{2416ED3C-0E02-398B-D4EA-B80F8733087F}"/>
          </ac:spMkLst>
        </pc:spChg>
        <pc:spChg chg="add mod">
          <ac:chgData name="怜 田口" userId="5142aa461dbcfdc0" providerId="LiveId" clId="{3332EF2A-40C9-4FC7-B2E0-65702ADFC793}" dt="2025-04-22T07:23:34.362" v="1894"/>
          <ac:spMkLst>
            <pc:docMk/>
            <pc:sldMk cId="1222170072" sldId="754"/>
            <ac:spMk id="21" creationId="{62C397D1-20F5-8E4D-4B65-4FF076623250}"/>
          </ac:spMkLst>
        </pc:spChg>
        <pc:spChg chg="add mod">
          <ac:chgData name="怜 田口" userId="5142aa461dbcfdc0" providerId="LiveId" clId="{3332EF2A-40C9-4FC7-B2E0-65702ADFC793}" dt="2025-04-22T07:25:36.607" v="1924" actId="164"/>
          <ac:spMkLst>
            <pc:docMk/>
            <pc:sldMk cId="1222170072" sldId="754"/>
            <ac:spMk id="22" creationId="{CE35E2A5-42A0-FD0D-7D57-0EDA95E283CB}"/>
          </ac:spMkLst>
        </pc:spChg>
        <pc:spChg chg="add del mod">
          <ac:chgData name="怜 田口" userId="5142aa461dbcfdc0" providerId="LiveId" clId="{3332EF2A-40C9-4FC7-B2E0-65702ADFC793}" dt="2025-04-22T07:25:18.038" v="1921" actId="21"/>
          <ac:spMkLst>
            <pc:docMk/>
            <pc:sldMk cId="1222170072" sldId="754"/>
            <ac:spMk id="23" creationId="{FA302AA8-2E42-461A-CF91-103982ABCAB6}"/>
          </ac:spMkLst>
        </pc:spChg>
        <pc:spChg chg="add mod">
          <ac:chgData name="怜 田口" userId="5142aa461dbcfdc0" providerId="LiveId" clId="{3332EF2A-40C9-4FC7-B2E0-65702ADFC793}" dt="2025-04-22T07:25:36.607" v="1924" actId="164"/>
          <ac:spMkLst>
            <pc:docMk/>
            <pc:sldMk cId="1222170072" sldId="754"/>
            <ac:spMk id="24" creationId="{FA302AA8-2E42-461A-CF91-103982ABCAB6}"/>
          </ac:spMkLst>
        </pc:spChg>
        <pc:spChg chg="add mod">
          <ac:chgData name="怜 田口" userId="5142aa461dbcfdc0" providerId="LiveId" clId="{3332EF2A-40C9-4FC7-B2E0-65702ADFC793}" dt="2025-04-22T07:27:43.411" v="1993" actId="164"/>
          <ac:spMkLst>
            <pc:docMk/>
            <pc:sldMk cId="1222170072" sldId="754"/>
            <ac:spMk id="26" creationId="{71F0A2A4-6D1B-6C9B-1395-0F9B06FE053A}"/>
          </ac:spMkLst>
        </pc:spChg>
        <pc:spChg chg="add mod">
          <ac:chgData name="怜 田口" userId="5142aa461dbcfdc0" providerId="LiveId" clId="{3332EF2A-40C9-4FC7-B2E0-65702ADFC793}" dt="2025-04-22T07:27:37.281" v="1992" actId="164"/>
          <ac:spMkLst>
            <pc:docMk/>
            <pc:sldMk cId="1222170072" sldId="754"/>
            <ac:spMk id="27" creationId="{DBA91BDB-7343-789B-F79F-45D05E97D459}"/>
          </ac:spMkLst>
        </pc:spChg>
        <pc:spChg chg="add mod">
          <ac:chgData name="怜 田口" userId="5142aa461dbcfdc0" providerId="LiveId" clId="{3332EF2A-40C9-4FC7-B2E0-65702ADFC793}" dt="2025-04-22T07:27:31.672" v="1991" actId="164"/>
          <ac:spMkLst>
            <pc:docMk/>
            <pc:sldMk cId="1222170072" sldId="754"/>
            <ac:spMk id="28" creationId="{8D53CE88-E34C-478C-8014-48D675901306}"/>
          </ac:spMkLst>
        </pc:spChg>
        <pc:spChg chg="add del mod">
          <ac:chgData name="怜 田口" userId="5142aa461dbcfdc0" providerId="LiveId" clId="{3332EF2A-40C9-4FC7-B2E0-65702ADFC793}" dt="2025-04-22T08:02:14.292" v="2272" actId="21"/>
          <ac:spMkLst>
            <pc:docMk/>
            <pc:sldMk cId="1222170072" sldId="754"/>
            <ac:spMk id="32" creationId="{9ECBBEC9-EA38-B4EC-A6C2-5BEBDCE1D80A}"/>
          </ac:spMkLst>
        </pc:spChg>
        <pc:grpChg chg="add mod">
          <ac:chgData name="怜 田口" userId="5142aa461dbcfdc0" providerId="LiveId" clId="{3332EF2A-40C9-4FC7-B2E0-65702ADFC793}" dt="2025-04-22T07:27:43.411" v="1993" actId="164"/>
          <ac:grpSpMkLst>
            <pc:docMk/>
            <pc:sldMk cId="1222170072" sldId="754"/>
            <ac:grpSpMk id="12" creationId="{52B796DF-BC5B-4E7D-1D7C-AA0093E3C0F5}"/>
          </ac:grpSpMkLst>
        </pc:grpChg>
        <pc:grpChg chg="add mod">
          <ac:chgData name="怜 田口" userId="5142aa461dbcfdc0" providerId="LiveId" clId="{3332EF2A-40C9-4FC7-B2E0-65702ADFC793}" dt="2025-04-22T07:27:37.281" v="1992" actId="164"/>
          <ac:grpSpMkLst>
            <pc:docMk/>
            <pc:sldMk cId="1222170072" sldId="754"/>
            <ac:grpSpMk id="16" creationId="{CC4F8044-7B42-940F-21AB-4E9D31EE3652}"/>
          </ac:grpSpMkLst>
        </pc:grpChg>
        <pc:grpChg chg="add mod">
          <ac:chgData name="怜 田口" userId="5142aa461dbcfdc0" providerId="LiveId" clId="{3332EF2A-40C9-4FC7-B2E0-65702ADFC793}" dt="2025-04-22T07:27:31.672" v="1991" actId="164"/>
          <ac:grpSpMkLst>
            <pc:docMk/>
            <pc:sldMk cId="1222170072" sldId="754"/>
            <ac:grpSpMk id="25" creationId="{D36666CB-1291-7331-629A-095D06B95D2D}"/>
          </ac:grpSpMkLst>
        </pc:grpChg>
        <pc:grpChg chg="add mod">
          <ac:chgData name="怜 田口" userId="5142aa461dbcfdc0" providerId="LiveId" clId="{3332EF2A-40C9-4FC7-B2E0-65702ADFC793}" dt="2025-04-22T07:27:31.672" v="1991" actId="164"/>
          <ac:grpSpMkLst>
            <pc:docMk/>
            <pc:sldMk cId="1222170072" sldId="754"/>
            <ac:grpSpMk id="29" creationId="{A1ACBCE4-8065-414D-C19D-41E7CEE6A800}"/>
          </ac:grpSpMkLst>
        </pc:grpChg>
        <pc:grpChg chg="add mod">
          <ac:chgData name="怜 田口" userId="5142aa461dbcfdc0" providerId="LiveId" clId="{3332EF2A-40C9-4FC7-B2E0-65702ADFC793}" dt="2025-04-22T07:27:37.281" v="1992" actId="164"/>
          <ac:grpSpMkLst>
            <pc:docMk/>
            <pc:sldMk cId="1222170072" sldId="754"/>
            <ac:grpSpMk id="30" creationId="{1433CCBD-7A3B-090F-6011-278E5B49632B}"/>
          </ac:grpSpMkLst>
        </pc:grpChg>
        <pc:grpChg chg="add mod">
          <ac:chgData name="怜 田口" userId="5142aa461dbcfdc0" providerId="LiveId" clId="{3332EF2A-40C9-4FC7-B2E0-65702ADFC793}" dt="2025-04-22T07:27:43.411" v="1993" actId="164"/>
          <ac:grpSpMkLst>
            <pc:docMk/>
            <pc:sldMk cId="1222170072" sldId="754"/>
            <ac:grpSpMk id="31" creationId="{01726B83-C350-6B09-0E96-BFD6F398AA1C}"/>
          </ac:grpSpMkLst>
        </pc:grpChg>
        <pc:graphicFrameChg chg="del modGraphic">
          <ac:chgData name="怜 田口" userId="5142aa461dbcfdc0" providerId="LiveId" clId="{3332EF2A-40C9-4FC7-B2E0-65702ADFC793}" dt="2025-04-22T07:15:20.430" v="1818" actId="478"/>
          <ac:graphicFrameMkLst>
            <pc:docMk/>
            <pc:sldMk cId="1222170072" sldId="754"/>
            <ac:graphicFrameMk id="38" creationId="{610A3B9F-79C4-9E14-E5DE-DFA931959191}"/>
          </ac:graphicFrameMkLst>
        </pc:graphicFrameChg>
        <pc:picChg chg="add mod">
          <ac:chgData name="怜 田口" userId="5142aa461dbcfdc0" providerId="LiveId" clId="{3332EF2A-40C9-4FC7-B2E0-65702ADFC793}" dt="2025-04-22T07:25:16.121" v="1920" actId="1076"/>
          <ac:picMkLst>
            <pc:docMk/>
            <pc:sldMk cId="1222170072" sldId="754"/>
            <ac:picMk id="1026" creationId="{4234A524-EF29-0145-2AFB-7C52DA6A6945}"/>
          </ac:picMkLst>
        </pc:picChg>
        <pc:picChg chg="add mod">
          <ac:chgData name="怜 田口" userId="5142aa461dbcfdc0" providerId="LiveId" clId="{3332EF2A-40C9-4FC7-B2E0-65702ADFC793}" dt="2025-04-22T07:25:16.121" v="1920" actId="1076"/>
          <ac:picMkLst>
            <pc:docMk/>
            <pc:sldMk cId="1222170072" sldId="754"/>
            <ac:picMk id="1028" creationId="{E75D6FFF-0575-B77E-3382-6966A1A59D5B}"/>
          </ac:picMkLst>
        </pc:picChg>
        <pc:picChg chg="add mod">
          <ac:chgData name="怜 田口" userId="5142aa461dbcfdc0" providerId="LiveId" clId="{3332EF2A-40C9-4FC7-B2E0-65702ADFC793}" dt="2025-04-22T07:26:40" v="1955" actId="1076"/>
          <ac:picMkLst>
            <pc:docMk/>
            <pc:sldMk cId="1222170072" sldId="754"/>
            <ac:picMk id="1030" creationId="{F4B94CC3-A6AA-B814-893E-D1AD43381E59}"/>
          </ac:picMkLst>
        </pc:picChg>
        <pc:picChg chg="add del mod">
          <ac:chgData name="怜 田口" userId="5142aa461dbcfdc0" providerId="LiveId" clId="{3332EF2A-40C9-4FC7-B2E0-65702ADFC793}" dt="2025-04-22T07:21:28.657" v="1864" actId="478"/>
          <ac:picMkLst>
            <pc:docMk/>
            <pc:sldMk cId="1222170072" sldId="754"/>
            <ac:picMk id="1032" creationId="{D18F2958-9DCB-0CEA-77EE-B7E2ADCEABB4}"/>
          </ac:picMkLst>
        </pc:picChg>
        <pc:picChg chg="add mod">
          <ac:chgData name="怜 田口" userId="5142aa461dbcfdc0" providerId="LiveId" clId="{3332EF2A-40C9-4FC7-B2E0-65702ADFC793}" dt="2025-04-22T07:25:36.607" v="1924" actId="164"/>
          <ac:picMkLst>
            <pc:docMk/>
            <pc:sldMk cId="1222170072" sldId="754"/>
            <ac:picMk id="1034" creationId="{72DAF187-E88B-B024-65E4-D02F3CF6179E}"/>
          </ac:picMkLst>
        </pc:picChg>
        <pc:picChg chg="add">
          <ac:chgData name="怜 田口" userId="5142aa461dbcfdc0" providerId="LiveId" clId="{3332EF2A-40C9-4FC7-B2E0-65702ADFC793}" dt="2025-04-22T07:21:30.739" v="1865"/>
          <ac:picMkLst>
            <pc:docMk/>
            <pc:sldMk cId="1222170072" sldId="754"/>
            <ac:picMk id="1036" creationId="{8A3E4740-51A2-A8F0-1B8B-AE6A22139B17}"/>
          </ac:picMkLst>
        </pc:picChg>
        <pc:picChg chg="add mod">
          <ac:chgData name="怜 田口" userId="5142aa461dbcfdc0" providerId="LiveId" clId="{3332EF2A-40C9-4FC7-B2E0-65702ADFC793}" dt="2025-04-22T07:25:36.607" v="1924" actId="164"/>
          <ac:picMkLst>
            <pc:docMk/>
            <pc:sldMk cId="1222170072" sldId="754"/>
            <ac:picMk id="1038" creationId="{BFD408B6-B5CE-8742-3CC6-D4D3DF9535CB}"/>
          </ac:picMkLst>
        </pc:picChg>
        <pc:picChg chg="add">
          <ac:chgData name="怜 田口" userId="5142aa461dbcfdc0" providerId="LiveId" clId="{3332EF2A-40C9-4FC7-B2E0-65702ADFC793}" dt="2025-04-22T07:22:27.349" v="1873"/>
          <ac:picMkLst>
            <pc:docMk/>
            <pc:sldMk cId="1222170072" sldId="754"/>
            <ac:picMk id="1040" creationId="{CD04BA30-0F44-9EE0-E711-710D21AEC7F5}"/>
          </ac:picMkLst>
        </pc:picChg>
      </pc:sldChg>
      <pc:sldChg chg="addSp delSp modSp mod">
        <pc:chgData name="怜 田口" userId="5142aa461dbcfdc0" providerId="LiveId" clId="{3332EF2A-40C9-4FC7-B2E0-65702ADFC793}" dt="2025-04-22T09:07:29.502" v="3009" actId="20577"/>
        <pc:sldMkLst>
          <pc:docMk/>
          <pc:sldMk cId="1548671806" sldId="755"/>
        </pc:sldMkLst>
        <pc:spChg chg="mod">
          <ac:chgData name="怜 田口" userId="5142aa461dbcfdc0" providerId="LiveId" clId="{3332EF2A-40C9-4FC7-B2E0-65702ADFC793}" dt="2025-04-22T08:50:45.711" v="2849" actId="14100"/>
          <ac:spMkLst>
            <pc:docMk/>
            <pc:sldMk cId="1548671806" sldId="755"/>
            <ac:spMk id="2" creationId="{8D81BD2D-1835-FE39-7A3F-4C7A968B4C58}"/>
          </ac:spMkLst>
        </pc:spChg>
        <pc:spChg chg="mod">
          <ac:chgData name="怜 田口" userId="5142aa461dbcfdc0" providerId="LiveId" clId="{3332EF2A-40C9-4FC7-B2E0-65702ADFC793}" dt="2025-04-22T09:07:29.502" v="3009" actId="20577"/>
          <ac:spMkLst>
            <pc:docMk/>
            <pc:sldMk cId="1548671806" sldId="755"/>
            <ac:spMk id="3" creationId="{44CB5A45-C168-2D50-42E6-88C92F72F379}"/>
          </ac:spMkLst>
        </pc:spChg>
        <pc:spChg chg="mod">
          <ac:chgData name="怜 田口" userId="5142aa461dbcfdc0" providerId="LiveId" clId="{3332EF2A-40C9-4FC7-B2E0-65702ADFC793}" dt="2025-04-22T09:06:31.614" v="3005" actId="20577"/>
          <ac:spMkLst>
            <pc:docMk/>
            <pc:sldMk cId="1548671806" sldId="755"/>
            <ac:spMk id="4" creationId="{B089E124-0CF0-D286-E0E5-AF8D2A1E2476}"/>
          </ac:spMkLst>
        </pc:spChg>
        <pc:spChg chg="del mod">
          <ac:chgData name="怜 田口" userId="5142aa461dbcfdc0" providerId="LiveId" clId="{3332EF2A-40C9-4FC7-B2E0-65702ADFC793}" dt="2025-04-22T08:46:06.414" v="2800" actId="478"/>
          <ac:spMkLst>
            <pc:docMk/>
            <pc:sldMk cId="1548671806" sldId="755"/>
            <ac:spMk id="10" creationId="{E8E31623-0C41-014A-2991-A155DD9C253D}"/>
          </ac:spMkLst>
        </pc:spChg>
        <pc:spChg chg="add del mod">
          <ac:chgData name="怜 田口" userId="5142aa461dbcfdc0" providerId="LiveId" clId="{3332EF2A-40C9-4FC7-B2E0-65702ADFC793}" dt="2025-04-22T08:36:12.808" v="2701" actId="478"/>
          <ac:spMkLst>
            <pc:docMk/>
            <pc:sldMk cId="1548671806" sldId="755"/>
            <ac:spMk id="11" creationId="{15D70AAF-C85A-61B8-7CD8-FB57CB3FF9E4}"/>
          </ac:spMkLst>
        </pc:spChg>
        <pc:spChg chg="add del mod">
          <ac:chgData name="怜 田口" userId="5142aa461dbcfdc0" providerId="LiveId" clId="{3332EF2A-40C9-4FC7-B2E0-65702ADFC793}" dt="2025-04-22T08:55:37.281" v="2902" actId="478"/>
          <ac:spMkLst>
            <pc:docMk/>
            <pc:sldMk cId="1548671806" sldId="755"/>
            <ac:spMk id="12" creationId="{E48F2C3E-8D79-1A5D-4DD9-321E029594B3}"/>
          </ac:spMkLst>
        </pc:spChg>
        <pc:spChg chg="add mod">
          <ac:chgData name="怜 田口" userId="5142aa461dbcfdc0" providerId="LiveId" clId="{3332EF2A-40C9-4FC7-B2E0-65702ADFC793}" dt="2025-04-22T09:05:25.962" v="2967" actId="1076"/>
          <ac:spMkLst>
            <pc:docMk/>
            <pc:sldMk cId="1548671806" sldId="755"/>
            <ac:spMk id="15" creationId="{E1B8CB7F-E106-3FF1-8B9E-A8FFFB727976}"/>
          </ac:spMkLst>
        </pc:spChg>
        <pc:spChg chg="add mod">
          <ac:chgData name="怜 田口" userId="5142aa461dbcfdc0" providerId="LiveId" clId="{3332EF2A-40C9-4FC7-B2E0-65702ADFC793}" dt="2025-04-22T09:05:25.962" v="2967" actId="1076"/>
          <ac:spMkLst>
            <pc:docMk/>
            <pc:sldMk cId="1548671806" sldId="755"/>
            <ac:spMk id="17" creationId="{2CFAD7AB-B527-D849-C49D-CC67389FDCE3}"/>
          </ac:spMkLst>
        </pc:spChg>
        <pc:spChg chg="add mod">
          <ac:chgData name="怜 田口" userId="5142aa461dbcfdc0" providerId="LiveId" clId="{3332EF2A-40C9-4FC7-B2E0-65702ADFC793}" dt="2025-04-22T09:06:01.869" v="2978" actId="20577"/>
          <ac:spMkLst>
            <pc:docMk/>
            <pc:sldMk cId="1548671806" sldId="755"/>
            <ac:spMk id="19" creationId="{796E7BB9-12EB-7137-0210-1FEE44D32AA3}"/>
          </ac:spMkLst>
        </pc:spChg>
        <pc:spChg chg="add mod">
          <ac:chgData name="怜 田口" userId="5142aa461dbcfdc0" providerId="LiveId" clId="{3332EF2A-40C9-4FC7-B2E0-65702ADFC793}" dt="2025-04-22T09:05:41.919" v="2969" actId="1076"/>
          <ac:spMkLst>
            <pc:docMk/>
            <pc:sldMk cId="1548671806" sldId="755"/>
            <ac:spMk id="20" creationId="{7085A828-889A-5A11-878A-605F5E21657B}"/>
          </ac:spMkLst>
        </pc:spChg>
        <pc:grpChg chg="add mod">
          <ac:chgData name="怜 田口" userId="5142aa461dbcfdc0" providerId="LiveId" clId="{3332EF2A-40C9-4FC7-B2E0-65702ADFC793}" dt="2025-04-22T09:05:25.962" v="2967" actId="1076"/>
          <ac:grpSpMkLst>
            <pc:docMk/>
            <pc:sldMk cId="1548671806" sldId="755"/>
            <ac:grpSpMk id="16" creationId="{33A12AAB-CBF2-8F8F-E81E-E16AD81B8831}"/>
          </ac:grpSpMkLst>
        </pc:grpChg>
        <pc:grpChg chg="add mod">
          <ac:chgData name="怜 田口" userId="5142aa461dbcfdc0" providerId="LiveId" clId="{3332EF2A-40C9-4FC7-B2E0-65702ADFC793}" dt="2025-04-22T09:05:25.962" v="2967" actId="1076"/>
          <ac:grpSpMkLst>
            <pc:docMk/>
            <pc:sldMk cId="1548671806" sldId="755"/>
            <ac:grpSpMk id="18" creationId="{3A76E122-7EF6-0200-1A3A-4C4CC708A736}"/>
          </ac:grpSpMkLst>
        </pc:grpChg>
        <pc:graphicFrameChg chg="mod">
          <ac:chgData name="怜 田口" userId="5142aa461dbcfdc0" providerId="LiveId" clId="{3332EF2A-40C9-4FC7-B2E0-65702ADFC793}" dt="2025-04-22T08:54:16.201" v="2888" actId="1076"/>
          <ac:graphicFrameMkLst>
            <pc:docMk/>
            <pc:sldMk cId="1548671806" sldId="755"/>
            <ac:graphicFrameMk id="5" creationId="{02BC08E5-5A5A-8F0E-A3A5-CCD3C483FD4B}"/>
          </ac:graphicFrameMkLst>
        </pc:graphicFrameChg>
        <pc:graphicFrameChg chg="mod modGraphic">
          <ac:chgData name="怜 田口" userId="5142aa461dbcfdc0" providerId="LiveId" clId="{3332EF2A-40C9-4FC7-B2E0-65702ADFC793}" dt="2025-04-22T09:06:14.521" v="2981" actId="113"/>
          <ac:graphicFrameMkLst>
            <pc:docMk/>
            <pc:sldMk cId="1548671806" sldId="755"/>
            <ac:graphicFrameMk id="8" creationId="{85FCFCC1-39EA-824A-2FD9-F503E22FA3B7}"/>
          </ac:graphicFrameMkLst>
        </pc:graphicFrameChg>
        <pc:graphicFrameChg chg="del modGraphic">
          <ac:chgData name="怜 田口" userId="5142aa461dbcfdc0" providerId="LiveId" clId="{3332EF2A-40C9-4FC7-B2E0-65702ADFC793}" dt="2025-04-22T08:46:12.193" v="2801" actId="478"/>
          <ac:graphicFrameMkLst>
            <pc:docMk/>
            <pc:sldMk cId="1548671806" sldId="755"/>
            <ac:graphicFrameMk id="9" creationId="{61EEFA48-B5CD-38C8-CE24-CA6322E1818E}"/>
          </ac:graphicFrameMkLst>
        </pc:graphicFrameChg>
        <pc:picChg chg="mod">
          <ac:chgData name="怜 田口" userId="5142aa461dbcfdc0" providerId="LiveId" clId="{3332EF2A-40C9-4FC7-B2E0-65702ADFC793}" dt="2025-04-22T08:54:44.125" v="2895" actId="1076"/>
          <ac:picMkLst>
            <pc:docMk/>
            <pc:sldMk cId="1548671806" sldId="755"/>
            <ac:picMk id="7" creationId="{6A50C2A9-120F-B466-86E7-306D0E4ED2B5}"/>
          </ac:picMkLst>
        </pc:picChg>
        <pc:picChg chg="add del mod">
          <ac:chgData name="怜 田口" userId="5142aa461dbcfdc0" providerId="LiveId" clId="{3332EF2A-40C9-4FC7-B2E0-65702ADFC793}" dt="2025-04-22T08:42:31.012" v="2717" actId="478"/>
          <ac:picMkLst>
            <pc:docMk/>
            <pc:sldMk cId="1548671806" sldId="755"/>
            <ac:picMk id="14" creationId="{441142B9-1B4F-814E-BA39-E4DDCD4D39F1}"/>
          </ac:picMkLst>
        </pc:picChg>
        <pc:picChg chg="add mod">
          <ac:chgData name="怜 田口" userId="5142aa461dbcfdc0" providerId="LiveId" clId="{3332EF2A-40C9-4FC7-B2E0-65702ADFC793}" dt="2025-04-22T08:45:23.196" v="2795" actId="14100"/>
          <ac:picMkLst>
            <pc:docMk/>
            <pc:sldMk cId="1548671806" sldId="755"/>
            <ac:picMk id="4098" creationId="{C655AEBE-C539-BF09-A53B-C8EB358272F5}"/>
          </ac:picMkLst>
        </pc:picChg>
        <pc:picChg chg="add mod">
          <ac:chgData name="怜 田口" userId="5142aa461dbcfdc0" providerId="LiveId" clId="{3332EF2A-40C9-4FC7-B2E0-65702ADFC793}" dt="2025-04-22T09:05:25.962" v="2967" actId="1076"/>
          <ac:picMkLst>
            <pc:docMk/>
            <pc:sldMk cId="1548671806" sldId="755"/>
            <ac:picMk id="4100" creationId="{3909BDE1-96F9-7812-86BB-C7B3D0897BCB}"/>
          </ac:picMkLst>
        </pc:picChg>
        <pc:picChg chg="add mod">
          <ac:chgData name="怜 田口" userId="5142aa461dbcfdc0" providerId="LiveId" clId="{3332EF2A-40C9-4FC7-B2E0-65702ADFC793}" dt="2025-04-22T09:05:25.962" v="2967" actId="1076"/>
          <ac:picMkLst>
            <pc:docMk/>
            <pc:sldMk cId="1548671806" sldId="755"/>
            <ac:picMk id="4102" creationId="{A60A4685-382C-AF33-F646-39DDA6EA4FEC}"/>
          </ac:picMkLst>
        </pc:picChg>
        <pc:picChg chg="add mod">
          <ac:chgData name="怜 田口" userId="5142aa461dbcfdc0" providerId="LiveId" clId="{3332EF2A-40C9-4FC7-B2E0-65702ADFC793}" dt="2025-04-22T09:05:25.962" v="2967" actId="1076"/>
          <ac:picMkLst>
            <pc:docMk/>
            <pc:sldMk cId="1548671806" sldId="755"/>
            <ac:picMk id="4104" creationId="{0AD43861-88EE-6075-50BE-25FBFF699222}"/>
          </ac:picMkLst>
        </pc:picChg>
        <pc:picChg chg="add mod">
          <ac:chgData name="怜 田口" userId="5142aa461dbcfdc0" providerId="LiveId" clId="{3332EF2A-40C9-4FC7-B2E0-65702ADFC793}" dt="2025-04-22T09:05:25.962" v="2967" actId="1076"/>
          <ac:picMkLst>
            <pc:docMk/>
            <pc:sldMk cId="1548671806" sldId="755"/>
            <ac:picMk id="4106" creationId="{EA60A90A-0F09-4DC3-3E18-86ED2E00B23B}"/>
          </ac:picMkLst>
        </pc:picChg>
        <pc:picChg chg="add mod">
          <ac:chgData name="怜 田口" userId="5142aa461dbcfdc0" providerId="LiveId" clId="{3332EF2A-40C9-4FC7-B2E0-65702ADFC793}" dt="2025-04-22T09:05:25.962" v="2967" actId="1076"/>
          <ac:picMkLst>
            <pc:docMk/>
            <pc:sldMk cId="1548671806" sldId="755"/>
            <ac:picMk id="4108" creationId="{A611B38F-96AB-5B40-1C9A-05EB369A7CBA}"/>
          </ac:picMkLst>
        </pc:picChg>
      </pc:sldChg>
      <pc:sldChg chg="addSp delSp modSp mod">
        <pc:chgData name="怜 田口" userId="5142aa461dbcfdc0" providerId="LiveId" clId="{3332EF2A-40C9-4FC7-B2E0-65702ADFC793}" dt="2025-04-22T15:30:02.667" v="5298" actId="20577"/>
        <pc:sldMkLst>
          <pc:docMk/>
          <pc:sldMk cId="2602545223" sldId="756"/>
        </pc:sldMkLst>
        <pc:spChg chg="mod">
          <ac:chgData name="怜 田口" userId="5142aa461dbcfdc0" providerId="LiveId" clId="{3332EF2A-40C9-4FC7-B2E0-65702ADFC793}" dt="2025-04-22T09:10:09.249" v="3029" actId="20577"/>
          <ac:spMkLst>
            <pc:docMk/>
            <pc:sldMk cId="2602545223" sldId="756"/>
            <ac:spMk id="2" creationId="{3868EFC0-DABB-1EE2-781B-BEAEC5C797DC}"/>
          </ac:spMkLst>
        </pc:spChg>
        <pc:spChg chg="mod">
          <ac:chgData name="怜 田口" userId="5142aa461dbcfdc0" providerId="LiveId" clId="{3332EF2A-40C9-4FC7-B2E0-65702ADFC793}" dt="2025-04-22T15:29:54.235" v="5283" actId="20577"/>
          <ac:spMkLst>
            <pc:docMk/>
            <pc:sldMk cId="2602545223" sldId="756"/>
            <ac:spMk id="3" creationId="{96E0B4B9-1B2E-D6BB-C489-CC9F3ECB6C6D}"/>
          </ac:spMkLst>
        </pc:spChg>
        <pc:spChg chg="mod">
          <ac:chgData name="怜 田口" userId="5142aa461dbcfdc0" providerId="LiveId" clId="{3332EF2A-40C9-4FC7-B2E0-65702ADFC793}" dt="2025-04-22T15:30:02.667" v="5298" actId="20577"/>
          <ac:spMkLst>
            <pc:docMk/>
            <pc:sldMk cId="2602545223" sldId="756"/>
            <ac:spMk id="4" creationId="{1E813E55-E6F1-7775-569D-961352642B88}"/>
          </ac:spMkLst>
        </pc:spChg>
        <pc:spChg chg="add del mod">
          <ac:chgData name="怜 田口" userId="5142aa461dbcfdc0" providerId="LiveId" clId="{3332EF2A-40C9-4FC7-B2E0-65702ADFC793}" dt="2025-04-22T09:08:31.669" v="3024" actId="21"/>
          <ac:spMkLst>
            <pc:docMk/>
            <pc:sldMk cId="2602545223" sldId="756"/>
            <ac:spMk id="5" creationId="{D159437C-0B7D-E544-B86C-EAA5B10E59A7}"/>
          </ac:spMkLst>
        </pc:spChg>
        <pc:spChg chg="add del mod">
          <ac:chgData name="怜 田口" userId="5142aa461dbcfdc0" providerId="LiveId" clId="{3332EF2A-40C9-4FC7-B2E0-65702ADFC793}" dt="2025-04-22T09:15:40.920" v="3034" actId="478"/>
          <ac:spMkLst>
            <pc:docMk/>
            <pc:sldMk cId="2602545223" sldId="756"/>
            <ac:spMk id="7" creationId="{09B7CB74-3947-D62E-EDD4-7FBB1D60A70F}"/>
          </ac:spMkLst>
        </pc:spChg>
        <pc:spChg chg="add del mod">
          <ac:chgData name="怜 田口" userId="5142aa461dbcfdc0" providerId="LiveId" clId="{3332EF2A-40C9-4FC7-B2E0-65702ADFC793}" dt="2025-04-22T09:15:41.971" v="3035" actId="478"/>
          <ac:spMkLst>
            <pc:docMk/>
            <pc:sldMk cId="2602545223" sldId="756"/>
            <ac:spMk id="8" creationId="{0F5A2567-2552-B3AA-516D-B8C9E8FA5F4D}"/>
          </ac:spMkLst>
        </pc:spChg>
        <pc:spChg chg="add del mod">
          <ac:chgData name="怜 田口" userId="5142aa461dbcfdc0" providerId="LiveId" clId="{3332EF2A-40C9-4FC7-B2E0-65702ADFC793}" dt="2025-04-22T09:15:43.331" v="3036" actId="478"/>
          <ac:spMkLst>
            <pc:docMk/>
            <pc:sldMk cId="2602545223" sldId="756"/>
            <ac:spMk id="12" creationId="{488A134A-51FA-254F-FC13-B7CF52E33273}"/>
          </ac:spMkLst>
        </pc:spChg>
        <pc:spChg chg="add del mod">
          <ac:chgData name="怜 田口" userId="5142aa461dbcfdc0" providerId="LiveId" clId="{3332EF2A-40C9-4FC7-B2E0-65702ADFC793}" dt="2025-04-22T09:15:44.527" v="3037" actId="478"/>
          <ac:spMkLst>
            <pc:docMk/>
            <pc:sldMk cId="2602545223" sldId="756"/>
            <ac:spMk id="13" creationId="{C8DB1516-C9DC-DC90-7134-B29C1D197648}"/>
          </ac:spMkLst>
        </pc:spChg>
        <pc:spChg chg="add mod">
          <ac:chgData name="怜 田口" userId="5142aa461dbcfdc0" providerId="LiveId" clId="{3332EF2A-40C9-4FC7-B2E0-65702ADFC793}" dt="2025-04-22T11:06:38.547" v="3856" actId="14100"/>
          <ac:spMkLst>
            <pc:docMk/>
            <pc:sldMk cId="2602545223" sldId="756"/>
            <ac:spMk id="18" creationId="{292BEAD5-B657-4784-D7A5-60D279B213B2}"/>
          </ac:spMkLst>
        </pc:spChg>
        <pc:graphicFrameChg chg="mod modGraphic">
          <ac:chgData name="怜 田口" userId="5142aa461dbcfdc0" providerId="LiveId" clId="{3332EF2A-40C9-4FC7-B2E0-65702ADFC793}" dt="2025-04-22T11:34:28.471" v="4632" actId="1076"/>
          <ac:graphicFrameMkLst>
            <pc:docMk/>
            <pc:sldMk cId="2602545223" sldId="756"/>
            <ac:graphicFrameMk id="6" creationId="{0A77AD14-F48B-038A-4389-9E2219EC0617}"/>
          </ac:graphicFrameMkLst>
        </pc:graphicFrameChg>
        <pc:graphicFrameChg chg="del">
          <ac:chgData name="怜 田口" userId="5142aa461dbcfdc0" providerId="LiveId" clId="{3332EF2A-40C9-4FC7-B2E0-65702ADFC793}" dt="2025-04-22T10:43:59.379" v="3421" actId="478"/>
          <ac:graphicFrameMkLst>
            <pc:docMk/>
            <pc:sldMk cId="2602545223" sldId="756"/>
            <ac:graphicFrameMk id="9" creationId="{AACD62DE-9D18-5650-6E84-21814C0DE77B}"/>
          </ac:graphicFrameMkLst>
        </pc:graphicFrameChg>
        <pc:graphicFrameChg chg="del mod modGraphic">
          <ac:chgData name="怜 田口" userId="5142aa461dbcfdc0" providerId="LiveId" clId="{3332EF2A-40C9-4FC7-B2E0-65702ADFC793}" dt="2025-04-22T10:53:46.339" v="3597" actId="478"/>
          <ac:graphicFrameMkLst>
            <pc:docMk/>
            <pc:sldMk cId="2602545223" sldId="756"/>
            <ac:graphicFrameMk id="10" creationId="{CD2FEE56-ACA6-5A4E-502D-944C7763940E}"/>
          </ac:graphicFrameMkLst>
        </pc:graphicFrameChg>
        <pc:graphicFrameChg chg="del modGraphic">
          <ac:chgData name="怜 田口" userId="5142aa461dbcfdc0" providerId="LiveId" clId="{3332EF2A-40C9-4FC7-B2E0-65702ADFC793}" dt="2025-04-22T10:39:18.615" v="3228" actId="478"/>
          <ac:graphicFrameMkLst>
            <pc:docMk/>
            <pc:sldMk cId="2602545223" sldId="756"/>
            <ac:graphicFrameMk id="11" creationId="{1FE27136-5A1C-F957-E6F3-269056F78C85}"/>
          </ac:graphicFrameMkLst>
        </pc:graphicFrameChg>
        <pc:graphicFrameChg chg="add mod modGraphic">
          <ac:chgData name="怜 田口" userId="5142aa461dbcfdc0" providerId="LiveId" clId="{3332EF2A-40C9-4FC7-B2E0-65702ADFC793}" dt="2025-04-22T11:06:27.504" v="3852"/>
          <ac:graphicFrameMkLst>
            <pc:docMk/>
            <pc:sldMk cId="2602545223" sldId="756"/>
            <ac:graphicFrameMk id="14" creationId="{5A8E2327-40A9-DAD6-98B6-07869C1AF670}"/>
          </ac:graphicFrameMkLst>
        </pc:graphicFrameChg>
        <pc:graphicFrameChg chg="add del mod">
          <ac:chgData name="怜 田口" userId="5142aa461dbcfdc0" providerId="LiveId" clId="{3332EF2A-40C9-4FC7-B2E0-65702ADFC793}" dt="2025-04-22T10:46:34.905" v="3460" actId="478"/>
          <ac:graphicFrameMkLst>
            <pc:docMk/>
            <pc:sldMk cId="2602545223" sldId="756"/>
            <ac:graphicFrameMk id="15" creationId="{E07DFDF8-8443-27B8-F684-19A6AE1E627E}"/>
          </ac:graphicFrameMkLst>
        </pc:graphicFrameChg>
        <pc:picChg chg="add mod">
          <ac:chgData name="怜 田口" userId="5142aa461dbcfdc0" providerId="LiveId" clId="{3332EF2A-40C9-4FC7-B2E0-65702ADFC793}" dt="2025-04-22T10:49:22.098" v="3513" actId="14100"/>
          <ac:picMkLst>
            <pc:docMk/>
            <pc:sldMk cId="2602545223" sldId="756"/>
            <ac:picMk id="17" creationId="{2EDD1DAB-852E-A8C6-4A82-7DCCD54E056F}"/>
          </ac:picMkLst>
        </pc:picChg>
      </pc:sldChg>
      <pc:sldChg chg="addSp modSp add mod">
        <pc:chgData name="怜 田口" userId="5142aa461dbcfdc0" providerId="LiveId" clId="{3332EF2A-40C9-4FC7-B2E0-65702ADFC793}" dt="2025-04-22T09:32:52.656" v="3209" actId="14100"/>
        <pc:sldMkLst>
          <pc:docMk/>
          <pc:sldMk cId="1795100594" sldId="758"/>
        </pc:sldMkLst>
        <pc:spChg chg="add mod">
          <ac:chgData name="怜 田口" userId="5142aa461dbcfdc0" providerId="LiveId" clId="{3332EF2A-40C9-4FC7-B2E0-65702ADFC793}" dt="2025-04-22T09:32:52.656" v="3209" actId="14100"/>
          <ac:spMkLst>
            <pc:docMk/>
            <pc:sldMk cId="1795100594" sldId="758"/>
            <ac:spMk id="32" creationId="{9ECBBEC9-EA38-B4EC-A6C2-5BEBDCE1D80A}"/>
          </ac:spMkLst>
        </pc:spChg>
      </pc:sldChg>
      <pc:sldChg chg="modSp new del mod">
        <pc:chgData name="怜 田口" userId="5142aa461dbcfdc0" providerId="LiveId" clId="{3332EF2A-40C9-4FC7-B2E0-65702ADFC793}" dt="2025-04-21T12:29:22.532" v="412" actId="2696"/>
        <pc:sldMkLst>
          <pc:docMk/>
          <pc:sldMk cId="1076733441" sldId="759"/>
        </pc:sldMkLst>
        <pc:spChg chg="mod">
          <ac:chgData name="怜 田口" userId="5142aa461dbcfdc0" providerId="LiveId" clId="{3332EF2A-40C9-4FC7-B2E0-65702ADFC793}" dt="2025-04-21T12:29:11.988" v="411" actId="12"/>
          <ac:spMkLst>
            <pc:docMk/>
            <pc:sldMk cId="1076733441" sldId="759"/>
            <ac:spMk id="2" creationId="{4D147135-055E-FDDD-13A6-B82EB9A775B6}"/>
          </ac:spMkLst>
        </pc:spChg>
      </pc:sldChg>
      <pc:sldChg chg="addSp delSp modSp add mod">
        <pc:chgData name="怜 田口" userId="5142aa461dbcfdc0" providerId="LiveId" clId="{3332EF2A-40C9-4FC7-B2E0-65702ADFC793}" dt="2025-04-22T15:25:36.269" v="5272" actId="14100"/>
        <pc:sldMkLst>
          <pc:docMk/>
          <pc:sldMk cId="3376451267" sldId="759"/>
        </pc:sldMkLst>
        <pc:spChg chg="mod">
          <ac:chgData name="怜 田口" userId="5142aa461dbcfdc0" providerId="LiveId" clId="{3332EF2A-40C9-4FC7-B2E0-65702ADFC793}" dt="2025-04-22T07:57:28.539" v="2268" actId="20577"/>
          <ac:spMkLst>
            <pc:docMk/>
            <pc:sldMk cId="3376451267" sldId="759"/>
            <ac:spMk id="2" creationId="{9F639286-3D37-39E9-21D3-B827C8764AE6}"/>
          </ac:spMkLst>
        </pc:spChg>
        <pc:spChg chg="add del mod">
          <ac:chgData name="怜 田口" userId="5142aa461dbcfdc0" providerId="LiveId" clId="{3332EF2A-40C9-4FC7-B2E0-65702ADFC793}" dt="2025-04-22T07:32:41.861" v="2030" actId="20577"/>
          <ac:spMkLst>
            <pc:docMk/>
            <pc:sldMk cId="3376451267" sldId="759"/>
            <ac:spMk id="3" creationId="{C30025DF-691E-C1E0-0E70-79B37E16804C}"/>
          </ac:spMkLst>
        </pc:spChg>
        <pc:spChg chg="del mod">
          <ac:chgData name="怜 田口" userId="5142aa461dbcfdc0" providerId="LiveId" clId="{3332EF2A-40C9-4FC7-B2E0-65702ADFC793}" dt="2025-04-22T07:32:49.433" v="2032" actId="478"/>
          <ac:spMkLst>
            <pc:docMk/>
            <pc:sldMk cId="3376451267" sldId="759"/>
            <ac:spMk id="4" creationId="{C9ED472A-0A0F-75B3-4DE8-4812A8799403}"/>
          </ac:spMkLst>
        </pc:spChg>
        <pc:spChg chg="mod ord">
          <ac:chgData name="怜 田口" userId="5142aa461dbcfdc0" providerId="LiveId" clId="{3332EF2A-40C9-4FC7-B2E0-65702ADFC793}" dt="2025-04-22T15:22:25.940" v="5270" actId="14100"/>
          <ac:spMkLst>
            <pc:docMk/>
            <pc:sldMk cId="3376451267" sldId="759"/>
            <ac:spMk id="6" creationId="{08532F8F-BD2F-9615-2B22-E1815EB24582}"/>
          </ac:spMkLst>
        </pc:spChg>
        <pc:spChg chg="del">
          <ac:chgData name="怜 田口" userId="5142aa461dbcfdc0" providerId="LiveId" clId="{3332EF2A-40C9-4FC7-B2E0-65702ADFC793}" dt="2025-04-22T07:32:51.648" v="2033" actId="478"/>
          <ac:spMkLst>
            <pc:docMk/>
            <pc:sldMk cId="3376451267" sldId="759"/>
            <ac:spMk id="7" creationId="{10707015-4218-DB20-DB88-06E965545B27}"/>
          </ac:spMkLst>
        </pc:spChg>
        <pc:spChg chg="del mod">
          <ac:chgData name="怜 田口" userId="5142aa461dbcfdc0" providerId="LiveId" clId="{3332EF2A-40C9-4FC7-B2E0-65702ADFC793}" dt="2025-04-22T07:32:55.773" v="2035" actId="478"/>
          <ac:spMkLst>
            <pc:docMk/>
            <pc:sldMk cId="3376451267" sldId="759"/>
            <ac:spMk id="8" creationId="{3DB1E247-E688-3A95-A67E-90FBC487D150}"/>
          </ac:spMkLst>
        </pc:spChg>
        <pc:spChg chg="add del mod">
          <ac:chgData name="怜 田口" userId="5142aa461dbcfdc0" providerId="LiveId" clId="{3332EF2A-40C9-4FC7-B2E0-65702ADFC793}" dt="2025-04-22T07:28:15.126" v="1995" actId="478"/>
          <ac:spMkLst>
            <pc:docMk/>
            <pc:sldMk cId="3376451267" sldId="759"/>
            <ac:spMk id="13" creationId="{0E569BB2-AFB1-4CBE-E07D-151D3135E903}"/>
          </ac:spMkLst>
        </pc:spChg>
        <pc:spChg chg="add mod">
          <ac:chgData name="怜 田口" userId="5142aa461dbcfdc0" providerId="LiveId" clId="{3332EF2A-40C9-4FC7-B2E0-65702ADFC793}" dt="2025-04-22T08:26:08.106" v="2507" actId="1076"/>
          <ac:spMkLst>
            <pc:docMk/>
            <pc:sldMk cId="3376451267" sldId="759"/>
            <ac:spMk id="15" creationId="{5270C800-88A4-F88F-B973-1F27E76D89A0}"/>
          </ac:spMkLst>
        </pc:spChg>
        <pc:spChg chg="add mod">
          <ac:chgData name="怜 田口" userId="5142aa461dbcfdc0" providerId="LiveId" clId="{3332EF2A-40C9-4FC7-B2E0-65702ADFC793}" dt="2025-04-22T08:26:08.106" v="2507" actId="1076"/>
          <ac:spMkLst>
            <pc:docMk/>
            <pc:sldMk cId="3376451267" sldId="759"/>
            <ac:spMk id="16" creationId="{FD9ECB11-8909-245F-FFBA-FA79AC452690}"/>
          </ac:spMkLst>
        </pc:spChg>
        <pc:spChg chg="add mod">
          <ac:chgData name="怜 田口" userId="5142aa461dbcfdc0" providerId="LiveId" clId="{3332EF2A-40C9-4FC7-B2E0-65702ADFC793}" dt="2025-04-22T08:26:08.106" v="2507" actId="1076"/>
          <ac:spMkLst>
            <pc:docMk/>
            <pc:sldMk cId="3376451267" sldId="759"/>
            <ac:spMk id="17" creationId="{5921971F-691C-CD85-60AE-A82C03B08689}"/>
          </ac:spMkLst>
        </pc:spChg>
        <pc:spChg chg="add mod">
          <ac:chgData name="怜 田口" userId="5142aa461dbcfdc0" providerId="LiveId" clId="{3332EF2A-40C9-4FC7-B2E0-65702ADFC793}" dt="2025-04-22T08:26:08.106" v="2507" actId="1076"/>
          <ac:spMkLst>
            <pc:docMk/>
            <pc:sldMk cId="3376451267" sldId="759"/>
            <ac:spMk id="18" creationId="{755568CE-0208-4140-9FE6-3162F1C4D3EF}"/>
          </ac:spMkLst>
        </pc:spChg>
        <pc:spChg chg="add mod">
          <ac:chgData name="怜 田口" userId="5142aa461dbcfdc0" providerId="LiveId" clId="{3332EF2A-40C9-4FC7-B2E0-65702ADFC793}" dt="2025-04-22T08:10:25.239" v="2376" actId="1076"/>
          <ac:spMkLst>
            <pc:docMk/>
            <pc:sldMk cId="3376451267" sldId="759"/>
            <ac:spMk id="22" creationId="{CEAF1B23-5ECF-C8D8-125D-DAC9D3FAB306}"/>
          </ac:spMkLst>
        </pc:spChg>
        <pc:spChg chg="add mod">
          <ac:chgData name="怜 田口" userId="5142aa461dbcfdc0" providerId="LiveId" clId="{3332EF2A-40C9-4FC7-B2E0-65702ADFC793}" dt="2025-04-22T08:10:25.239" v="2376" actId="1076"/>
          <ac:spMkLst>
            <pc:docMk/>
            <pc:sldMk cId="3376451267" sldId="759"/>
            <ac:spMk id="23" creationId="{95D9A5FE-B862-37CB-F724-3C9335B6DE10}"/>
          </ac:spMkLst>
        </pc:spChg>
        <pc:spChg chg="add mod">
          <ac:chgData name="怜 田口" userId="5142aa461dbcfdc0" providerId="LiveId" clId="{3332EF2A-40C9-4FC7-B2E0-65702ADFC793}" dt="2025-04-22T08:05:02.933" v="2306" actId="20577"/>
          <ac:spMkLst>
            <pc:docMk/>
            <pc:sldMk cId="3376451267" sldId="759"/>
            <ac:spMk id="24" creationId="{7EC212AB-837A-3533-26DD-6705AA3905DC}"/>
          </ac:spMkLst>
        </pc:spChg>
        <pc:spChg chg="add mod">
          <ac:chgData name="怜 田口" userId="5142aa461dbcfdc0" providerId="LiveId" clId="{3332EF2A-40C9-4FC7-B2E0-65702ADFC793}" dt="2025-04-22T08:10:25.239" v="2376" actId="1076"/>
          <ac:spMkLst>
            <pc:docMk/>
            <pc:sldMk cId="3376451267" sldId="759"/>
            <ac:spMk id="25" creationId="{70486562-F2B2-6C36-2982-C21F59F999A5}"/>
          </ac:spMkLst>
        </pc:spChg>
        <pc:spChg chg="add mod">
          <ac:chgData name="怜 田口" userId="5142aa461dbcfdc0" providerId="LiveId" clId="{3332EF2A-40C9-4FC7-B2E0-65702ADFC793}" dt="2025-04-22T08:10:25.239" v="2376" actId="1076"/>
          <ac:spMkLst>
            <pc:docMk/>
            <pc:sldMk cId="3376451267" sldId="759"/>
            <ac:spMk id="26" creationId="{D854F815-5BDB-DE39-3BE0-6CB707BBD84B}"/>
          </ac:spMkLst>
        </pc:spChg>
        <pc:spChg chg="mod">
          <ac:chgData name="怜 田口" userId="5142aa461dbcfdc0" providerId="LiveId" clId="{3332EF2A-40C9-4FC7-B2E0-65702ADFC793}" dt="2025-04-22T08:09:50.859" v="2368" actId="1076"/>
          <ac:spMkLst>
            <pc:docMk/>
            <pc:sldMk cId="3376451267" sldId="759"/>
            <ac:spMk id="31" creationId="{187731AB-6752-66B8-A23E-FDE0C2A760EE}"/>
          </ac:spMkLst>
        </pc:spChg>
        <pc:spChg chg="mod">
          <ac:chgData name="怜 田口" userId="5142aa461dbcfdc0" providerId="LiveId" clId="{3332EF2A-40C9-4FC7-B2E0-65702ADFC793}" dt="2025-04-22T08:09:50.859" v="2368" actId="1076"/>
          <ac:spMkLst>
            <pc:docMk/>
            <pc:sldMk cId="3376451267" sldId="759"/>
            <ac:spMk id="32" creationId="{1460E71D-3343-9AD6-5D05-01A545FF2DAC}"/>
          </ac:spMkLst>
        </pc:spChg>
        <pc:spChg chg="mod">
          <ac:chgData name="怜 田口" userId="5142aa461dbcfdc0" providerId="LiveId" clId="{3332EF2A-40C9-4FC7-B2E0-65702ADFC793}" dt="2025-04-22T08:09:50.859" v="2368" actId="1076"/>
          <ac:spMkLst>
            <pc:docMk/>
            <pc:sldMk cId="3376451267" sldId="759"/>
            <ac:spMk id="33" creationId="{7EFA30D8-972C-92A7-E50C-1917B38F0A90}"/>
          </ac:spMkLst>
        </pc:spChg>
        <pc:spChg chg="mod">
          <ac:chgData name="怜 田口" userId="5142aa461dbcfdc0" providerId="LiveId" clId="{3332EF2A-40C9-4FC7-B2E0-65702ADFC793}" dt="2025-04-22T08:09:50.859" v="2368" actId="1076"/>
          <ac:spMkLst>
            <pc:docMk/>
            <pc:sldMk cId="3376451267" sldId="759"/>
            <ac:spMk id="34" creationId="{FA19C798-4016-292E-B26D-C557C9E73BA0}"/>
          </ac:spMkLst>
        </pc:spChg>
        <pc:spChg chg="del mod">
          <ac:chgData name="怜 田口" userId="5142aa461dbcfdc0" providerId="LiveId" clId="{3332EF2A-40C9-4FC7-B2E0-65702ADFC793}" dt="2025-04-22T08:10:55.145" v="2380" actId="478"/>
          <ac:spMkLst>
            <pc:docMk/>
            <pc:sldMk cId="3376451267" sldId="759"/>
            <ac:spMk id="39" creationId="{D25523DF-A05E-C91A-F48A-28B964331CF4}"/>
          </ac:spMkLst>
        </pc:spChg>
        <pc:spChg chg="mod">
          <ac:chgData name="怜 田口" userId="5142aa461dbcfdc0" providerId="LiveId" clId="{3332EF2A-40C9-4FC7-B2E0-65702ADFC793}" dt="2025-04-22T08:14:19.022" v="2451" actId="14100"/>
          <ac:spMkLst>
            <pc:docMk/>
            <pc:sldMk cId="3376451267" sldId="759"/>
            <ac:spMk id="40" creationId="{C32CB2C6-9E8F-97FC-14F1-771775066816}"/>
          </ac:spMkLst>
        </pc:spChg>
        <pc:spChg chg="del mod">
          <ac:chgData name="怜 田口" userId="5142aa461dbcfdc0" providerId="LiveId" clId="{3332EF2A-40C9-4FC7-B2E0-65702ADFC793}" dt="2025-04-22T08:13:46.969" v="2442" actId="21"/>
          <ac:spMkLst>
            <pc:docMk/>
            <pc:sldMk cId="3376451267" sldId="759"/>
            <ac:spMk id="41" creationId="{8584EF32-7B3C-3C62-DE1F-B790CE91B266}"/>
          </ac:spMkLst>
        </pc:spChg>
        <pc:spChg chg="mod">
          <ac:chgData name="怜 田口" userId="5142aa461dbcfdc0" providerId="LiveId" clId="{3332EF2A-40C9-4FC7-B2E0-65702ADFC793}" dt="2025-04-22T08:14:28.180" v="2454" actId="14100"/>
          <ac:spMkLst>
            <pc:docMk/>
            <pc:sldMk cId="3376451267" sldId="759"/>
            <ac:spMk id="42" creationId="{EF6FF196-F355-8EBD-E3E5-2488BEA68ED5}"/>
          </ac:spMkLst>
        </pc:spChg>
        <pc:spChg chg="add del mod">
          <ac:chgData name="怜 田口" userId="5142aa461dbcfdc0" providerId="LiveId" clId="{3332EF2A-40C9-4FC7-B2E0-65702ADFC793}" dt="2025-04-22T08:13:58.567" v="2446" actId="478"/>
          <ac:spMkLst>
            <pc:docMk/>
            <pc:sldMk cId="3376451267" sldId="759"/>
            <ac:spMk id="43" creationId="{08681134-7C80-905D-1588-A34A58958E71}"/>
          </ac:spMkLst>
        </pc:spChg>
        <pc:spChg chg="add del mod topLvl">
          <ac:chgData name="怜 田口" userId="5142aa461dbcfdc0" providerId="LiveId" clId="{3332EF2A-40C9-4FC7-B2E0-65702ADFC793}" dt="2025-04-22T08:16:53.675" v="2492" actId="478"/>
          <ac:spMkLst>
            <pc:docMk/>
            <pc:sldMk cId="3376451267" sldId="759"/>
            <ac:spMk id="44" creationId="{6A9CBD42-9FF9-AE12-42EB-E789713075B4}"/>
          </ac:spMkLst>
        </pc:spChg>
        <pc:spChg chg="add del mod">
          <ac:chgData name="怜 田口" userId="5142aa461dbcfdc0" providerId="LiveId" clId="{3332EF2A-40C9-4FC7-B2E0-65702ADFC793}" dt="2025-04-22T08:14:32.329" v="2456" actId="21"/>
          <ac:spMkLst>
            <pc:docMk/>
            <pc:sldMk cId="3376451267" sldId="759"/>
            <ac:spMk id="46" creationId="{5D0EE335-25CE-EC36-4F36-CCCC3B68463A}"/>
          </ac:spMkLst>
        </pc:spChg>
        <pc:spChg chg="add mod">
          <ac:chgData name="怜 田口" userId="5142aa461dbcfdc0" providerId="LiveId" clId="{3332EF2A-40C9-4FC7-B2E0-65702ADFC793}" dt="2025-04-22T08:15:10.879" v="2486" actId="20577"/>
          <ac:spMkLst>
            <pc:docMk/>
            <pc:sldMk cId="3376451267" sldId="759"/>
            <ac:spMk id="47" creationId="{AE2F9B35-4DA7-3061-C00A-561A86D19D24}"/>
          </ac:spMkLst>
        </pc:spChg>
        <pc:spChg chg="add mod">
          <ac:chgData name="怜 田口" userId="5142aa461dbcfdc0" providerId="LiveId" clId="{3332EF2A-40C9-4FC7-B2E0-65702ADFC793}" dt="2025-04-22T08:33:53.779" v="2639" actId="164"/>
          <ac:spMkLst>
            <pc:docMk/>
            <pc:sldMk cId="3376451267" sldId="759"/>
            <ac:spMk id="48" creationId="{FD83941F-93ED-0C7B-0A4F-D5606A505B13}"/>
          </ac:spMkLst>
        </pc:spChg>
        <pc:spChg chg="mod">
          <ac:chgData name="怜 田口" userId="5142aa461dbcfdc0" providerId="LiveId" clId="{3332EF2A-40C9-4FC7-B2E0-65702ADFC793}" dt="2025-04-22T08:31:37.522" v="2548" actId="1076"/>
          <ac:spMkLst>
            <pc:docMk/>
            <pc:sldMk cId="3376451267" sldId="759"/>
            <ac:spMk id="53" creationId="{FF618488-B118-34B8-DE5A-9778CBE31970}"/>
          </ac:spMkLst>
        </pc:spChg>
        <pc:spChg chg="mod">
          <ac:chgData name="怜 田口" userId="5142aa461dbcfdc0" providerId="LiveId" clId="{3332EF2A-40C9-4FC7-B2E0-65702ADFC793}" dt="2025-04-22T08:38:17.509" v="2711" actId="20577"/>
          <ac:spMkLst>
            <pc:docMk/>
            <pc:sldMk cId="3376451267" sldId="759"/>
            <ac:spMk id="54" creationId="{12519183-6735-8ABE-1750-734EC19C554A}"/>
          </ac:spMkLst>
        </pc:spChg>
        <pc:spChg chg="del mod">
          <ac:chgData name="怜 田口" userId="5142aa461dbcfdc0" providerId="LiveId" clId="{3332EF2A-40C9-4FC7-B2E0-65702ADFC793}" dt="2025-04-22T08:26:00.790" v="2504" actId="478"/>
          <ac:spMkLst>
            <pc:docMk/>
            <pc:sldMk cId="3376451267" sldId="759"/>
            <ac:spMk id="55" creationId="{366237FA-7A88-EB6E-9AC3-91FCDCFFF101}"/>
          </ac:spMkLst>
        </pc:spChg>
        <pc:spChg chg="del mod">
          <ac:chgData name="怜 田口" userId="5142aa461dbcfdc0" providerId="LiveId" clId="{3332EF2A-40C9-4FC7-B2E0-65702ADFC793}" dt="2025-04-22T08:26:58.406" v="2517" actId="478"/>
          <ac:spMkLst>
            <pc:docMk/>
            <pc:sldMk cId="3376451267" sldId="759"/>
            <ac:spMk id="56" creationId="{032DD77A-BE87-2174-A4AF-ED4A2330AAA7}"/>
          </ac:spMkLst>
        </pc:spChg>
        <pc:spChg chg="add mod">
          <ac:chgData name="怜 田口" userId="5142aa461dbcfdc0" providerId="LiveId" clId="{3332EF2A-40C9-4FC7-B2E0-65702ADFC793}" dt="2025-04-22T15:25:36.269" v="5272" actId="14100"/>
          <ac:spMkLst>
            <pc:docMk/>
            <pc:sldMk cId="3376451267" sldId="759"/>
            <ac:spMk id="57" creationId="{CADCB3F1-7E89-8903-D5C7-D1F7A59A231C}"/>
          </ac:spMkLst>
        </pc:spChg>
        <pc:spChg chg="add mod">
          <ac:chgData name="怜 田口" userId="5142aa461dbcfdc0" providerId="LiveId" clId="{3332EF2A-40C9-4FC7-B2E0-65702ADFC793}" dt="2025-04-22T15:25:28.487" v="5271" actId="14100"/>
          <ac:spMkLst>
            <pc:docMk/>
            <pc:sldMk cId="3376451267" sldId="759"/>
            <ac:spMk id="58" creationId="{43748138-998F-9378-FD1A-B3C7772C4D40}"/>
          </ac:spMkLst>
        </pc:spChg>
        <pc:spChg chg="add del mod">
          <ac:chgData name="怜 田口" userId="5142aa461dbcfdc0" providerId="LiveId" clId="{3332EF2A-40C9-4FC7-B2E0-65702ADFC793}" dt="2025-04-22T08:30:38.438" v="2544" actId="478"/>
          <ac:spMkLst>
            <pc:docMk/>
            <pc:sldMk cId="3376451267" sldId="759"/>
            <ac:spMk id="59" creationId="{B787134C-866F-C02C-50C0-3C5D2CD21C20}"/>
          </ac:spMkLst>
        </pc:spChg>
        <pc:spChg chg="add mod">
          <ac:chgData name="怜 田口" userId="5142aa461dbcfdc0" providerId="LiveId" clId="{3332EF2A-40C9-4FC7-B2E0-65702ADFC793}" dt="2025-04-22T08:33:36.760" v="2637" actId="164"/>
          <ac:spMkLst>
            <pc:docMk/>
            <pc:sldMk cId="3376451267" sldId="759"/>
            <ac:spMk id="60" creationId="{37F56F11-E5D8-8C38-6B4F-4333B1921C4A}"/>
          </ac:spMkLst>
        </pc:spChg>
        <pc:spChg chg="add mod">
          <ac:chgData name="怜 田口" userId="5142aa461dbcfdc0" providerId="LiveId" clId="{3332EF2A-40C9-4FC7-B2E0-65702ADFC793}" dt="2025-04-22T15:21:37.803" v="5262" actId="1076"/>
          <ac:spMkLst>
            <pc:docMk/>
            <pc:sldMk cId="3376451267" sldId="759"/>
            <ac:spMk id="62" creationId="{BF7BF7B9-72F8-4FED-CDC8-BFFD565CD2EE}"/>
          </ac:spMkLst>
        </pc:spChg>
        <pc:spChg chg="add del mod">
          <ac:chgData name="怜 田口" userId="5142aa461dbcfdc0" providerId="LiveId" clId="{3332EF2A-40C9-4FC7-B2E0-65702ADFC793}" dt="2025-04-22T08:32:56.384" v="2599" actId="478"/>
          <ac:spMkLst>
            <pc:docMk/>
            <pc:sldMk cId="3376451267" sldId="759"/>
            <ac:spMk id="63" creationId="{27F78F69-6B0C-18F2-D099-8BA310ADF683}"/>
          </ac:spMkLst>
        </pc:spChg>
        <pc:spChg chg="add del mod">
          <ac:chgData name="怜 田口" userId="5142aa461dbcfdc0" providerId="LiveId" clId="{3332EF2A-40C9-4FC7-B2E0-65702ADFC793}" dt="2025-04-22T08:33:04.085" v="2602" actId="478"/>
          <ac:spMkLst>
            <pc:docMk/>
            <pc:sldMk cId="3376451267" sldId="759"/>
            <ac:spMk id="1024" creationId="{05D456D7-41CA-000E-B76C-5A325AFF7CB8}"/>
          </ac:spMkLst>
        </pc:spChg>
        <pc:spChg chg="add mod">
          <ac:chgData name="怜 田口" userId="5142aa461dbcfdc0" providerId="LiveId" clId="{3332EF2A-40C9-4FC7-B2E0-65702ADFC793}" dt="2025-04-22T08:33:53.779" v="2639" actId="164"/>
          <ac:spMkLst>
            <pc:docMk/>
            <pc:sldMk cId="3376451267" sldId="759"/>
            <ac:spMk id="1025" creationId="{65CFE7D3-F5CE-F383-2B8C-79E9140BCD78}"/>
          </ac:spMkLst>
        </pc:spChg>
        <pc:spChg chg="add mod">
          <ac:chgData name="怜 田口" userId="5142aa461dbcfdc0" providerId="LiveId" clId="{3332EF2A-40C9-4FC7-B2E0-65702ADFC793}" dt="2025-04-22T08:34:00.659" v="2640" actId="164"/>
          <ac:spMkLst>
            <pc:docMk/>
            <pc:sldMk cId="3376451267" sldId="759"/>
            <ac:spMk id="1027" creationId="{62A54023-08CB-792C-7162-BF6D3860A198}"/>
          </ac:spMkLst>
        </pc:spChg>
        <pc:spChg chg="mod">
          <ac:chgData name="怜 田口" userId="5142aa461dbcfdc0" providerId="LiveId" clId="{3332EF2A-40C9-4FC7-B2E0-65702ADFC793}" dt="2025-04-22T08:35:39.685" v="2698" actId="1076"/>
          <ac:spMkLst>
            <pc:docMk/>
            <pc:sldMk cId="3376451267" sldId="759"/>
            <ac:spMk id="1035" creationId="{270065B0-88D4-AC70-0BE1-D99FCE164D20}"/>
          </ac:spMkLst>
        </pc:spChg>
        <pc:spChg chg="mod">
          <ac:chgData name="怜 田口" userId="5142aa461dbcfdc0" providerId="LiveId" clId="{3332EF2A-40C9-4FC7-B2E0-65702ADFC793}" dt="2025-04-22T08:35:39.685" v="2698" actId="1076"/>
          <ac:spMkLst>
            <pc:docMk/>
            <pc:sldMk cId="3376451267" sldId="759"/>
            <ac:spMk id="1036" creationId="{41C52E34-E8E6-CDC7-0B1A-735718AF9DBA}"/>
          </ac:spMkLst>
        </pc:spChg>
        <pc:spChg chg="mod">
          <ac:chgData name="怜 田口" userId="5142aa461dbcfdc0" providerId="LiveId" clId="{3332EF2A-40C9-4FC7-B2E0-65702ADFC793}" dt="2025-04-22T08:35:39.685" v="2698" actId="1076"/>
          <ac:spMkLst>
            <pc:docMk/>
            <pc:sldMk cId="3376451267" sldId="759"/>
            <ac:spMk id="1041" creationId="{3C9182CC-B08C-72BC-000C-A7EAF6CB77B2}"/>
          </ac:spMkLst>
        </pc:spChg>
        <pc:spChg chg="mod">
          <ac:chgData name="怜 田口" userId="5142aa461dbcfdc0" providerId="LiveId" clId="{3332EF2A-40C9-4FC7-B2E0-65702ADFC793}" dt="2025-04-22T08:35:39.685" v="2698" actId="1076"/>
          <ac:spMkLst>
            <pc:docMk/>
            <pc:sldMk cId="3376451267" sldId="759"/>
            <ac:spMk id="1042" creationId="{9B334112-B46D-3BD3-9262-2D40ECEDCCE6}"/>
          </ac:spMkLst>
        </pc:spChg>
        <pc:grpChg chg="del">
          <ac:chgData name="怜 田口" userId="5142aa461dbcfdc0" providerId="LiveId" clId="{3332EF2A-40C9-4FC7-B2E0-65702ADFC793}" dt="2025-04-22T07:28:18.347" v="1996" actId="478"/>
          <ac:grpSpMkLst>
            <pc:docMk/>
            <pc:sldMk cId="3376451267" sldId="759"/>
            <ac:grpSpMk id="12" creationId="{42E47474-E0C3-36DE-424D-7C6B95FEBD0F}"/>
          </ac:grpSpMkLst>
        </pc:grpChg>
        <pc:grpChg chg="add mod">
          <ac:chgData name="怜 田口" userId="5142aa461dbcfdc0" providerId="LiveId" clId="{3332EF2A-40C9-4FC7-B2E0-65702ADFC793}" dt="2025-04-22T08:33:36.760" v="2637" actId="164"/>
          <ac:grpSpMkLst>
            <pc:docMk/>
            <pc:sldMk cId="3376451267" sldId="759"/>
            <ac:grpSpMk id="19" creationId="{F764A454-3D60-1C85-2522-392C9C54AD96}"/>
          </ac:grpSpMkLst>
        </pc:grpChg>
        <pc:grpChg chg="add mod">
          <ac:chgData name="怜 田口" userId="5142aa461dbcfdc0" providerId="LiveId" clId="{3332EF2A-40C9-4FC7-B2E0-65702ADFC793}" dt="2025-04-22T08:33:44.942" v="2638" actId="164"/>
          <ac:grpSpMkLst>
            <pc:docMk/>
            <pc:sldMk cId="3376451267" sldId="759"/>
            <ac:grpSpMk id="27" creationId="{67F36B30-394F-7224-9511-ABBC48D6416D}"/>
          </ac:grpSpMkLst>
        </pc:grpChg>
        <pc:grpChg chg="add del mod">
          <ac:chgData name="怜 田口" userId="5142aa461dbcfdc0" providerId="LiveId" clId="{3332EF2A-40C9-4FC7-B2E0-65702ADFC793}" dt="2025-04-22T08:10:28.992" v="2377" actId="478"/>
          <ac:grpSpMkLst>
            <pc:docMk/>
            <pc:sldMk cId="3376451267" sldId="759"/>
            <ac:grpSpMk id="28" creationId="{EAEA54F2-4601-C652-EB9E-F9C233C61C56}"/>
          </ac:grpSpMkLst>
        </pc:grpChg>
        <pc:grpChg chg="add del mod topLvl">
          <ac:chgData name="怜 田口" userId="5142aa461dbcfdc0" providerId="LiveId" clId="{3332EF2A-40C9-4FC7-B2E0-65702ADFC793}" dt="2025-04-22T08:17:21.217" v="2500" actId="164"/>
          <ac:grpSpMkLst>
            <pc:docMk/>
            <pc:sldMk cId="3376451267" sldId="759"/>
            <ac:grpSpMk id="35" creationId="{05AC27EB-1268-30AA-8E04-5EAFB49B54F8}"/>
          </ac:grpSpMkLst>
        </pc:grpChg>
        <pc:grpChg chg="add del mod">
          <ac:chgData name="怜 田口" userId="5142aa461dbcfdc0" providerId="LiveId" clId="{3332EF2A-40C9-4FC7-B2E0-65702ADFC793}" dt="2025-04-22T08:16:53.675" v="2492" actId="478"/>
          <ac:grpSpMkLst>
            <pc:docMk/>
            <pc:sldMk cId="3376451267" sldId="759"/>
            <ac:grpSpMk id="45" creationId="{6293DD9B-FC65-BF63-6E20-4C457455B75A}"/>
          </ac:grpSpMkLst>
        </pc:grpChg>
        <pc:grpChg chg="add mod">
          <ac:chgData name="怜 田口" userId="5142aa461dbcfdc0" providerId="LiveId" clId="{3332EF2A-40C9-4FC7-B2E0-65702ADFC793}" dt="2025-04-22T08:33:53.779" v="2639" actId="164"/>
          <ac:grpSpMkLst>
            <pc:docMk/>
            <pc:sldMk cId="3376451267" sldId="759"/>
            <ac:grpSpMk id="49" creationId="{7425AB37-DBA7-2BD5-156F-6803C45F2205}"/>
          </ac:grpSpMkLst>
        </pc:grpChg>
        <pc:grpChg chg="add mod">
          <ac:chgData name="怜 田口" userId="5142aa461dbcfdc0" providerId="LiveId" clId="{3332EF2A-40C9-4FC7-B2E0-65702ADFC793}" dt="2025-04-22T08:31:37.522" v="2548" actId="1076"/>
          <ac:grpSpMkLst>
            <pc:docMk/>
            <pc:sldMk cId="3376451267" sldId="759"/>
            <ac:grpSpMk id="50" creationId="{71CF4578-8B1C-C510-A808-D2DB65A23C54}"/>
          </ac:grpSpMkLst>
        </pc:grpChg>
        <pc:grpChg chg="add mod">
          <ac:chgData name="怜 田口" userId="5142aa461dbcfdc0" providerId="LiveId" clId="{3332EF2A-40C9-4FC7-B2E0-65702ADFC793}" dt="2025-04-22T08:34:00.659" v="2640" actId="164"/>
          <ac:grpSpMkLst>
            <pc:docMk/>
            <pc:sldMk cId="3376451267" sldId="759"/>
            <ac:grpSpMk id="61" creationId="{D6DEF1FA-1AD0-12C2-A5AB-67E10C456EDD}"/>
          </ac:grpSpMkLst>
        </pc:grpChg>
        <pc:grpChg chg="add mod">
          <ac:chgData name="怜 田口" userId="5142aa461dbcfdc0" providerId="LiveId" clId="{3332EF2A-40C9-4FC7-B2E0-65702ADFC793}" dt="2025-04-22T08:33:36.760" v="2637" actId="164"/>
          <ac:grpSpMkLst>
            <pc:docMk/>
            <pc:sldMk cId="3376451267" sldId="759"/>
            <ac:grpSpMk id="1029" creationId="{1197981A-D79A-FE50-B046-D610E8163E45}"/>
          </ac:grpSpMkLst>
        </pc:grpChg>
        <pc:grpChg chg="add mod">
          <ac:chgData name="怜 田口" userId="5142aa461dbcfdc0" providerId="LiveId" clId="{3332EF2A-40C9-4FC7-B2E0-65702ADFC793}" dt="2025-04-22T08:33:44.942" v="2638" actId="164"/>
          <ac:grpSpMkLst>
            <pc:docMk/>
            <pc:sldMk cId="3376451267" sldId="759"/>
            <ac:grpSpMk id="1030" creationId="{B382D93F-CED4-A664-490A-F2585CA39D07}"/>
          </ac:grpSpMkLst>
        </pc:grpChg>
        <pc:grpChg chg="add mod">
          <ac:chgData name="怜 田口" userId="5142aa461dbcfdc0" providerId="LiveId" clId="{3332EF2A-40C9-4FC7-B2E0-65702ADFC793}" dt="2025-04-22T08:33:53.779" v="2639" actId="164"/>
          <ac:grpSpMkLst>
            <pc:docMk/>
            <pc:sldMk cId="3376451267" sldId="759"/>
            <ac:grpSpMk id="1031" creationId="{07EB6373-1F9A-A730-8E0D-97B903E2B710}"/>
          </ac:grpSpMkLst>
        </pc:grpChg>
        <pc:grpChg chg="add mod">
          <ac:chgData name="怜 田口" userId="5142aa461dbcfdc0" providerId="LiveId" clId="{3332EF2A-40C9-4FC7-B2E0-65702ADFC793}" dt="2025-04-22T08:34:00.659" v="2640" actId="164"/>
          <ac:grpSpMkLst>
            <pc:docMk/>
            <pc:sldMk cId="3376451267" sldId="759"/>
            <ac:grpSpMk id="1032" creationId="{8EDDC4B6-7E80-5269-215C-4494DE0D196C}"/>
          </ac:grpSpMkLst>
        </pc:grpChg>
        <pc:grpChg chg="add del mod">
          <ac:chgData name="怜 田口" userId="5142aa461dbcfdc0" providerId="LiveId" clId="{3332EF2A-40C9-4FC7-B2E0-65702ADFC793}" dt="2025-04-22T08:37:50.468" v="2710" actId="478"/>
          <ac:grpSpMkLst>
            <pc:docMk/>
            <pc:sldMk cId="3376451267" sldId="759"/>
            <ac:grpSpMk id="1033" creationId="{B9B9EB5D-639F-9241-8C5F-B91700B6112A}"/>
          </ac:grpSpMkLst>
        </pc:grpChg>
        <pc:grpChg chg="mod">
          <ac:chgData name="怜 田口" userId="5142aa461dbcfdc0" providerId="LiveId" clId="{3332EF2A-40C9-4FC7-B2E0-65702ADFC793}" dt="2025-04-22T08:35:39.685" v="2698" actId="1076"/>
          <ac:grpSpMkLst>
            <pc:docMk/>
            <pc:sldMk cId="3376451267" sldId="759"/>
            <ac:grpSpMk id="1034" creationId="{D3CA0877-166C-A035-8A80-37BDDD10E74D}"/>
          </ac:grpSpMkLst>
        </pc:grpChg>
        <pc:grpChg chg="mod">
          <ac:chgData name="怜 田口" userId="5142aa461dbcfdc0" providerId="LiveId" clId="{3332EF2A-40C9-4FC7-B2E0-65702ADFC793}" dt="2025-04-22T08:35:39.685" v="2698" actId="1076"/>
          <ac:grpSpMkLst>
            <pc:docMk/>
            <pc:sldMk cId="3376451267" sldId="759"/>
            <ac:grpSpMk id="1037" creationId="{DBB8D26E-6ACA-9A5D-416E-2AC049F9945B}"/>
          </ac:grpSpMkLst>
        </pc:grpChg>
        <pc:graphicFrameChg chg="add mod modGraphic">
          <ac:chgData name="怜 田口" userId="5142aa461dbcfdc0" providerId="LiveId" clId="{3332EF2A-40C9-4FC7-B2E0-65702ADFC793}" dt="2025-04-22T08:43:20.968" v="2734" actId="20577"/>
          <ac:graphicFrameMkLst>
            <pc:docMk/>
            <pc:sldMk cId="3376451267" sldId="759"/>
            <ac:graphicFrameMk id="14" creationId="{EE7EE8E9-C71F-6D6F-5F19-1DDBB20EDE9D}"/>
          </ac:graphicFrameMkLst>
        </pc:graphicFrameChg>
        <pc:graphicFrameChg chg="del">
          <ac:chgData name="怜 田口" userId="5142aa461dbcfdc0" providerId="LiveId" clId="{3332EF2A-40C9-4FC7-B2E0-65702ADFC793}" dt="2025-04-22T07:28:52.915" v="2014" actId="21"/>
          <ac:graphicFrameMkLst>
            <pc:docMk/>
            <pc:sldMk cId="3376451267" sldId="759"/>
            <ac:graphicFrameMk id="38" creationId="{EE7EE8E9-C71F-6D6F-5F19-1DDBB20EDE9D}"/>
          </ac:graphicFrameMkLst>
        </pc:graphicFrameChg>
        <pc:picChg chg="add mod">
          <ac:chgData name="怜 田口" userId="5142aa461dbcfdc0" providerId="LiveId" clId="{3332EF2A-40C9-4FC7-B2E0-65702ADFC793}" dt="2025-04-22T08:10:25.239" v="2376" actId="1076"/>
          <ac:picMkLst>
            <pc:docMk/>
            <pc:sldMk cId="3376451267" sldId="759"/>
            <ac:picMk id="20" creationId="{DCB237F3-BCE0-FBF0-8E70-EE83619BAD83}"/>
          </ac:picMkLst>
        </pc:picChg>
        <pc:picChg chg="add mod">
          <ac:chgData name="怜 田口" userId="5142aa461dbcfdc0" providerId="LiveId" clId="{3332EF2A-40C9-4FC7-B2E0-65702ADFC793}" dt="2025-04-22T08:10:25.239" v="2376" actId="1076"/>
          <ac:picMkLst>
            <pc:docMk/>
            <pc:sldMk cId="3376451267" sldId="759"/>
            <ac:picMk id="21" creationId="{C28C1895-5F51-2A77-333D-A404D681E3D8}"/>
          </ac:picMkLst>
        </pc:picChg>
        <pc:picChg chg="mod">
          <ac:chgData name="怜 田口" userId="5142aa461dbcfdc0" providerId="LiveId" clId="{3332EF2A-40C9-4FC7-B2E0-65702ADFC793}" dt="2025-04-22T08:09:50.859" v="2368" actId="1076"/>
          <ac:picMkLst>
            <pc:docMk/>
            <pc:sldMk cId="3376451267" sldId="759"/>
            <ac:picMk id="29" creationId="{AC330579-AC99-9C15-E238-805285D30A7C}"/>
          </ac:picMkLst>
        </pc:picChg>
        <pc:picChg chg="mod">
          <ac:chgData name="怜 田口" userId="5142aa461dbcfdc0" providerId="LiveId" clId="{3332EF2A-40C9-4FC7-B2E0-65702ADFC793}" dt="2025-04-22T08:09:50.859" v="2368" actId="1076"/>
          <ac:picMkLst>
            <pc:docMk/>
            <pc:sldMk cId="3376451267" sldId="759"/>
            <ac:picMk id="30" creationId="{3BB4441F-A394-523A-A804-817068F6E060}"/>
          </ac:picMkLst>
        </pc:picChg>
        <pc:picChg chg="mod">
          <ac:chgData name="怜 田口" userId="5142aa461dbcfdc0" providerId="LiveId" clId="{3332EF2A-40C9-4FC7-B2E0-65702ADFC793}" dt="2025-04-22T08:14:19.022" v="2451" actId="14100"/>
          <ac:picMkLst>
            <pc:docMk/>
            <pc:sldMk cId="3376451267" sldId="759"/>
            <ac:picMk id="36" creationId="{465964B6-5657-8256-B95F-7871AA3D0C3E}"/>
          </ac:picMkLst>
        </pc:picChg>
        <pc:picChg chg="mod">
          <ac:chgData name="怜 田口" userId="5142aa461dbcfdc0" providerId="LiveId" clId="{3332EF2A-40C9-4FC7-B2E0-65702ADFC793}" dt="2025-04-22T08:14:19.022" v="2451" actId="14100"/>
          <ac:picMkLst>
            <pc:docMk/>
            <pc:sldMk cId="3376451267" sldId="759"/>
            <ac:picMk id="37" creationId="{A3267B14-000A-4077-A57D-EE750E425FC1}"/>
          </ac:picMkLst>
        </pc:picChg>
        <pc:picChg chg="mod">
          <ac:chgData name="怜 田口" userId="5142aa461dbcfdc0" providerId="LiveId" clId="{3332EF2A-40C9-4FC7-B2E0-65702ADFC793}" dt="2025-04-22T08:31:37.522" v="2548" actId="1076"/>
          <ac:picMkLst>
            <pc:docMk/>
            <pc:sldMk cId="3376451267" sldId="759"/>
            <ac:picMk id="51" creationId="{F3625079-A73F-7F28-F5BA-09B44235C634}"/>
          </ac:picMkLst>
        </pc:picChg>
        <pc:picChg chg="mod">
          <ac:chgData name="怜 田口" userId="5142aa461dbcfdc0" providerId="LiveId" clId="{3332EF2A-40C9-4FC7-B2E0-65702ADFC793}" dt="2025-04-22T08:31:37.522" v="2548" actId="1076"/>
          <ac:picMkLst>
            <pc:docMk/>
            <pc:sldMk cId="3376451267" sldId="759"/>
            <ac:picMk id="52" creationId="{DFD93FE1-C26A-9F5F-DD94-3A641FE0B2DB}"/>
          </ac:picMkLst>
        </pc:picChg>
        <pc:picChg chg="mod">
          <ac:chgData name="怜 田口" userId="5142aa461dbcfdc0" providerId="LiveId" clId="{3332EF2A-40C9-4FC7-B2E0-65702ADFC793}" dt="2025-04-22T08:35:39.685" v="2698" actId="1076"/>
          <ac:picMkLst>
            <pc:docMk/>
            <pc:sldMk cId="3376451267" sldId="759"/>
            <ac:picMk id="1038" creationId="{ECDA3F28-09A9-D167-56AF-F63B8AC057C5}"/>
          </ac:picMkLst>
        </pc:picChg>
        <pc:picChg chg="mod">
          <ac:chgData name="怜 田口" userId="5142aa461dbcfdc0" providerId="LiveId" clId="{3332EF2A-40C9-4FC7-B2E0-65702ADFC793}" dt="2025-04-22T08:35:39.685" v="2698" actId="1076"/>
          <ac:picMkLst>
            <pc:docMk/>
            <pc:sldMk cId="3376451267" sldId="759"/>
            <ac:picMk id="1039" creationId="{89555C29-8330-B382-6A16-F576365D2121}"/>
          </ac:picMkLst>
        </pc:picChg>
        <pc:picChg chg="mod">
          <ac:chgData name="怜 田口" userId="5142aa461dbcfdc0" providerId="LiveId" clId="{3332EF2A-40C9-4FC7-B2E0-65702ADFC793}" dt="2025-04-22T08:35:39.685" v="2698" actId="1076"/>
          <ac:picMkLst>
            <pc:docMk/>
            <pc:sldMk cId="3376451267" sldId="759"/>
            <ac:picMk id="1040" creationId="{D13587FD-F25A-FF1D-BDA6-F84BCCA276C9}"/>
          </ac:picMkLst>
        </pc:picChg>
        <pc:picChg chg="add mod">
          <ac:chgData name="怜 田口" userId="5142aa461dbcfdc0" providerId="LiveId" clId="{3332EF2A-40C9-4FC7-B2E0-65702ADFC793}" dt="2025-04-22T08:26:08.106" v="2507" actId="1076"/>
          <ac:picMkLst>
            <pc:docMk/>
            <pc:sldMk cId="3376451267" sldId="759"/>
            <ac:picMk id="2050" creationId="{848FB5F2-FA8D-C317-02F7-8A1F73D345E8}"/>
          </ac:picMkLst>
        </pc:picChg>
        <pc:picChg chg="add mod">
          <ac:chgData name="怜 田口" userId="5142aa461dbcfdc0" providerId="LiveId" clId="{3332EF2A-40C9-4FC7-B2E0-65702ADFC793}" dt="2025-04-22T08:26:08.106" v="2507" actId="1076"/>
          <ac:picMkLst>
            <pc:docMk/>
            <pc:sldMk cId="3376451267" sldId="759"/>
            <ac:picMk id="2052" creationId="{4CB0F93E-F900-F9D4-8E2A-8DF08D60BC08}"/>
          </ac:picMkLst>
        </pc:picChg>
        <pc:picChg chg="add mod">
          <ac:chgData name="怜 田口" userId="5142aa461dbcfdc0" providerId="LiveId" clId="{3332EF2A-40C9-4FC7-B2E0-65702ADFC793}" dt="2025-04-22T08:26:08.106" v="2507" actId="1076"/>
          <ac:picMkLst>
            <pc:docMk/>
            <pc:sldMk cId="3376451267" sldId="759"/>
            <ac:picMk id="2054" creationId="{88E844AE-3DBC-5F7B-5CCC-A10D6A31DAA8}"/>
          </ac:picMkLst>
        </pc:picChg>
        <pc:picChg chg="add mod">
          <ac:chgData name="怜 田口" userId="5142aa461dbcfdc0" providerId="LiveId" clId="{3332EF2A-40C9-4FC7-B2E0-65702ADFC793}" dt="2025-04-22T08:17:21.217" v="2500" actId="164"/>
          <ac:picMkLst>
            <pc:docMk/>
            <pc:sldMk cId="3376451267" sldId="759"/>
            <ac:picMk id="2056" creationId="{3B52DE14-F874-6870-3D11-FD26280E16F4}"/>
          </ac:picMkLst>
        </pc:picChg>
      </pc:sldChg>
      <pc:sldChg chg="addSp delSp modSp add mod">
        <pc:chgData name="怜 田口" userId="5142aa461dbcfdc0" providerId="LiveId" clId="{3332EF2A-40C9-4FC7-B2E0-65702ADFC793}" dt="2025-04-22T15:33:17.421" v="5312" actId="14734"/>
        <pc:sldMkLst>
          <pc:docMk/>
          <pc:sldMk cId="2132513533" sldId="760"/>
        </pc:sldMkLst>
        <pc:spChg chg="mod">
          <ac:chgData name="怜 田口" userId="5142aa461dbcfdc0" providerId="LiveId" clId="{3332EF2A-40C9-4FC7-B2E0-65702ADFC793}" dt="2025-04-22T09:10:13.314" v="3033" actId="20577"/>
          <ac:spMkLst>
            <pc:docMk/>
            <pc:sldMk cId="2132513533" sldId="760"/>
            <ac:spMk id="2" creationId="{08A9DCD5-4C72-4509-DE66-51080E406A68}"/>
          </ac:spMkLst>
        </pc:spChg>
        <pc:spChg chg="add del mod">
          <ac:chgData name="怜 田口" userId="5142aa461dbcfdc0" providerId="LiveId" clId="{3332EF2A-40C9-4FC7-B2E0-65702ADFC793}" dt="2025-04-22T15:32:39.772" v="5309" actId="14100"/>
          <ac:spMkLst>
            <pc:docMk/>
            <pc:sldMk cId="2132513533" sldId="760"/>
            <ac:spMk id="3" creationId="{63E86A8F-B193-7E32-81F4-E47106147DB9}"/>
          </ac:spMkLst>
        </pc:spChg>
        <pc:spChg chg="mod">
          <ac:chgData name="怜 田口" userId="5142aa461dbcfdc0" providerId="LiveId" clId="{3332EF2A-40C9-4FC7-B2E0-65702ADFC793}" dt="2025-04-22T12:05:54.097" v="5060" actId="14100"/>
          <ac:spMkLst>
            <pc:docMk/>
            <pc:sldMk cId="2132513533" sldId="760"/>
            <ac:spMk id="4" creationId="{C674AC24-E62B-0E78-70DA-2F0B4C01D4E9}"/>
          </ac:spMkLst>
        </pc:spChg>
        <pc:spChg chg="del">
          <ac:chgData name="怜 田口" userId="5142aa461dbcfdc0" providerId="LiveId" clId="{3332EF2A-40C9-4FC7-B2E0-65702ADFC793}" dt="2025-04-22T11:07:30.787" v="3878" actId="478"/>
          <ac:spMkLst>
            <pc:docMk/>
            <pc:sldMk cId="2132513533" sldId="760"/>
            <ac:spMk id="7" creationId="{9801D2E8-D726-1AB7-13EB-6C3CCFAA4C2C}"/>
          </ac:spMkLst>
        </pc:spChg>
        <pc:spChg chg="del">
          <ac:chgData name="怜 田口" userId="5142aa461dbcfdc0" providerId="LiveId" clId="{3332EF2A-40C9-4FC7-B2E0-65702ADFC793}" dt="2025-04-22T11:07:28.863" v="3876" actId="478"/>
          <ac:spMkLst>
            <pc:docMk/>
            <pc:sldMk cId="2132513533" sldId="760"/>
            <ac:spMk id="8" creationId="{A52763A7-4480-BE0D-6782-71154DB44439}"/>
          </ac:spMkLst>
        </pc:spChg>
        <pc:spChg chg="del">
          <ac:chgData name="怜 田口" userId="5142aa461dbcfdc0" providerId="LiveId" clId="{3332EF2A-40C9-4FC7-B2E0-65702ADFC793}" dt="2025-04-22T11:07:29.685" v="3877" actId="478"/>
          <ac:spMkLst>
            <pc:docMk/>
            <pc:sldMk cId="2132513533" sldId="760"/>
            <ac:spMk id="12" creationId="{DC3D1D11-D0AC-C5D5-A27F-C1ADF9E03441}"/>
          </ac:spMkLst>
        </pc:spChg>
        <pc:spChg chg="del">
          <ac:chgData name="怜 田口" userId="5142aa461dbcfdc0" providerId="LiveId" clId="{3332EF2A-40C9-4FC7-B2E0-65702ADFC793}" dt="2025-04-22T11:07:31.749" v="3879" actId="478"/>
          <ac:spMkLst>
            <pc:docMk/>
            <pc:sldMk cId="2132513533" sldId="760"/>
            <ac:spMk id="13" creationId="{CAA7AE1A-EC85-CE34-D799-EC7566A2B813}"/>
          </ac:spMkLst>
        </pc:spChg>
        <pc:spChg chg="add del">
          <ac:chgData name="怜 田口" userId="5142aa461dbcfdc0" providerId="LiveId" clId="{3332EF2A-40C9-4FC7-B2E0-65702ADFC793}" dt="2025-04-22T11:47:12.372" v="4723" actId="11529"/>
          <ac:spMkLst>
            <pc:docMk/>
            <pc:sldMk cId="2132513533" sldId="760"/>
            <ac:spMk id="24" creationId="{8E421E56-C228-1FCD-E224-0EECFFF859DB}"/>
          </ac:spMkLst>
        </pc:spChg>
        <pc:spChg chg="add del mod">
          <ac:chgData name="怜 田口" userId="5142aa461dbcfdc0" providerId="LiveId" clId="{3332EF2A-40C9-4FC7-B2E0-65702ADFC793}" dt="2025-04-22T11:47:37.611" v="4731" actId="11529"/>
          <ac:spMkLst>
            <pc:docMk/>
            <pc:sldMk cId="2132513533" sldId="760"/>
            <ac:spMk id="25" creationId="{45ED15CF-CEF7-54EA-68D0-CA768118C315}"/>
          </ac:spMkLst>
        </pc:spChg>
        <pc:spChg chg="add del mod">
          <ac:chgData name="怜 田口" userId="5142aa461dbcfdc0" providerId="LiveId" clId="{3332EF2A-40C9-4FC7-B2E0-65702ADFC793}" dt="2025-04-22T11:51:31.158" v="4799" actId="478"/>
          <ac:spMkLst>
            <pc:docMk/>
            <pc:sldMk cId="2132513533" sldId="760"/>
            <ac:spMk id="68" creationId="{9E93AE20-06D1-338B-7FAA-3D34AC388D89}"/>
          </ac:spMkLst>
        </pc:spChg>
        <pc:spChg chg="add mod">
          <ac:chgData name="怜 田口" userId="5142aa461dbcfdc0" providerId="LiveId" clId="{3332EF2A-40C9-4FC7-B2E0-65702ADFC793}" dt="2025-04-22T12:02:20.471" v="4994" actId="164"/>
          <ac:spMkLst>
            <pc:docMk/>
            <pc:sldMk cId="2132513533" sldId="760"/>
            <ac:spMk id="86" creationId="{B1EE4A89-58C9-BD76-F742-AA557D4372B5}"/>
          </ac:spMkLst>
        </pc:spChg>
        <pc:spChg chg="add mod">
          <ac:chgData name="怜 田口" userId="5142aa461dbcfdc0" providerId="LiveId" clId="{3332EF2A-40C9-4FC7-B2E0-65702ADFC793}" dt="2025-04-22T12:02:20.471" v="4994" actId="164"/>
          <ac:spMkLst>
            <pc:docMk/>
            <pc:sldMk cId="2132513533" sldId="760"/>
            <ac:spMk id="87" creationId="{1C515C9E-BB18-8280-781E-E093FBAE8A88}"/>
          </ac:spMkLst>
        </pc:spChg>
        <pc:spChg chg="add mod">
          <ac:chgData name="怜 田口" userId="5142aa461dbcfdc0" providerId="LiveId" clId="{3332EF2A-40C9-4FC7-B2E0-65702ADFC793}" dt="2025-04-22T12:02:20.471" v="4994" actId="164"/>
          <ac:spMkLst>
            <pc:docMk/>
            <pc:sldMk cId="2132513533" sldId="760"/>
            <ac:spMk id="89" creationId="{E3A6A96B-4560-4F4B-AF1D-081EDB011F7C}"/>
          </ac:spMkLst>
        </pc:spChg>
        <pc:spChg chg="add mod">
          <ac:chgData name="怜 田口" userId="5142aa461dbcfdc0" providerId="LiveId" clId="{3332EF2A-40C9-4FC7-B2E0-65702ADFC793}" dt="2025-04-22T12:02:20.471" v="4994" actId="164"/>
          <ac:spMkLst>
            <pc:docMk/>
            <pc:sldMk cId="2132513533" sldId="760"/>
            <ac:spMk id="90" creationId="{4081D485-CAE8-DA75-F211-98F702E19AA8}"/>
          </ac:spMkLst>
        </pc:spChg>
        <pc:spChg chg="add mod">
          <ac:chgData name="怜 田口" userId="5142aa461dbcfdc0" providerId="LiveId" clId="{3332EF2A-40C9-4FC7-B2E0-65702ADFC793}" dt="2025-04-22T12:02:20.471" v="4994" actId="164"/>
          <ac:spMkLst>
            <pc:docMk/>
            <pc:sldMk cId="2132513533" sldId="760"/>
            <ac:spMk id="91" creationId="{C0D16D66-ED6A-21B8-E986-7E16AD02AA9F}"/>
          </ac:spMkLst>
        </pc:spChg>
        <pc:spChg chg="add mod">
          <ac:chgData name="怜 田口" userId="5142aa461dbcfdc0" providerId="LiveId" clId="{3332EF2A-40C9-4FC7-B2E0-65702ADFC793}" dt="2025-04-22T12:02:20.471" v="4994" actId="164"/>
          <ac:spMkLst>
            <pc:docMk/>
            <pc:sldMk cId="2132513533" sldId="760"/>
            <ac:spMk id="92" creationId="{193CBFE1-11D2-428B-0096-F8AB98F54C80}"/>
          </ac:spMkLst>
        </pc:spChg>
        <pc:spChg chg="add mod">
          <ac:chgData name="怜 田口" userId="5142aa461dbcfdc0" providerId="LiveId" clId="{3332EF2A-40C9-4FC7-B2E0-65702ADFC793}" dt="2025-04-22T11:59:09.042" v="4948"/>
          <ac:spMkLst>
            <pc:docMk/>
            <pc:sldMk cId="2132513533" sldId="760"/>
            <ac:spMk id="93" creationId="{8FDE5623-C5ED-1250-9B22-22237C5D5231}"/>
          </ac:spMkLst>
        </pc:spChg>
        <pc:spChg chg="add mod">
          <ac:chgData name="怜 田口" userId="5142aa461dbcfdc0" providerId="LiveId" clId="{3332EF2A-40C9-4FC7-B2E0-65702ADFC793}" dt="2025-04-22T12:02:26.749" v="4995" actId="164"/>
          <ac:spMkLst>
            <pc:docMk/>
            <pc:sldMk cId="2132513533" sldId="760"/>
            <ac:spMk id="94" creationId="{27C742DD-AACC-3603-2734-2801AC2D5A77}"/>
          </ac:spMkLst>
        </pc:spChg>
        <pc:spChg chg="add mod">
          <ac:chgData name="怜 田口" userId="5142aa461dbcfdc0" providerId="LiveId" clId="{3332EF2A-40C9-4FC7-B2E0-65702ADFC793}" dt="2025-04-22T12:00:42.268" v="4970"/>
          <ac:spMkLst>
            <pc:docMk/>
            <pc:sldMk cId="2132513533" sldId="760"/>
            <ac:spMk id="95" creationId="{274759C9-7075-6668-8E57-D51D6C3D4393}"/>
          </ac:spMkLst>
        </pc:spChg>
        <pc:spChg chg="add mod">
          <ac:chgData name="怜 田口" userId="5142aa461dbcfdc0" providerId="LiveId" clId="{3332EF2A-40C9-4FC7-B2E0-65702ADFC793}" dt="2025-04-22T12:00:48.046" v="4971"/>
          <ac:spMkLst>
            <pc:docMk/>
            <pc:sldMk cId="2132513533" sldId="760"/>
            <ac:spMk id="96" creationId="{72536652-E3CC-463D-A423-F8C26B958FF2}"/>
          </ac:spMkLst>
        </pc:spChg>
        <pc:spChg chg="add mod">
          <ac:chgData name="怜 田口" userId="5142aa461dbcfdc0" providerId="LiveId" clId="{3332EF2A-40C9-4FC7-B2E0-65702ADFC793}" dt="2025-04-22T12:00:55.002" v="4978"/>
          <ac:spMkLst>
            <pc:docMk/>
            <pc:sldMk cId="2132513533" sldId="760"/>
            <ac:spMk id="97" creationId="{9C6E0ED4-17C8-51BE-798B-92F492855BBB}"/>
          </ac:spMkLst>
        </pc:spChg>
        <pc:spChg chg="add mod">
          <ac:chgData name="怜 田口" userId="5142aa461dbcfdc0" providerId="LiveId" clId="{3332EF2A-40C9-4FC7-B2E0-65702ADFC793}" dt="2025-04-22T12:02:20.471" v="4994" actId="164"/>
          <ac:spMkLst>
            <pc:docMk/>
            <pc:sldMk cId="2132513533" sldId="760"/>
            <ac:spMk id="98" creationId="{58B36F8D-0210-78FE-584D-07A2240C1455}"/>
          </ac:spMkLst>
        </pc:spChg>
        <pc:spChg chg="add mod">
          <ac:chgData name="怜 田口" userId="5142aa461dbcfdc0" providerId="LiveId" clId="{3332EF2A-40C9-4FC7-B2E0-65702ADFC793}" dt="2025-04-22T12:02:47.058" v="4999" actId="20577"/>
          <ac:spMkLst>
            <pc:docMk/>
            <pc:sldMk cId="2132513533" sldId="760"/>
            <ac:spMk id="101" creationId="{F08FC076-6E28-7430-A9E9-AFEF9E48DF02}"/>
          </ac:spMkLst>
        </pc:spChg>
        <pc:spChg chg="add mod">
          <ac:chgData name="怜 田口" userId="5142aa461dbcfdc0" providerId="LiveId" clId="{3332EF2A-40C9-4FC7-B2E0-65702ADFC793}" dt="2025-04-22T12:03:35.651" v="5043" actId="164"/>
          <ac:spMkLst>
            <pc:docMk/>
            <pc:sldMk cId="2132513533" sldId="760"/>
            <ac:spMk id="102" creationId="{96D1B9C5-1B3E-8C03-FD71-253F19157C8C}"/>
          </ac:spMkLst>
        </pc:spChg>
        <pc:spChg chg="mod topLvl">
          <ac:chgData name="怜 田口" userId="5142aa461dbcfdc0" providerId="LiveId" clId="{3332EF2A-40C9-4FC7-B2E0-65702ADFC793}" dt="2025-04-22T12:05:55.747" v="5063" actId="165"/>
          <ac:spMkLst>
            <pc:docMk/>
            <pc:sldMk cId="2132513533" sldId="760"/>
            <ac:spMk id="106" creationId="{99AE93A5-95CC-0F09-F5E7-FCE44BDB65DA}"/>
          </ac:spMkLst>
        </pc:spChg>
        <pc:spChg chg="mod topLvl">
          <ac:chgData name="怜 田口" userId="5142aa461dbcfdc0" providerId="LiveId" clId="{3332EF2A-40C9-4FC7-B2E0-65702ADFC793}" dt="2025-04-22T12:05:55.747" v="5063" actId="165"/>
          <ac:spMkLst>
            <pc:docMk/>
            <pc:sldMk cId="2132513533" sldId="760"/>
            <ac:spMk id="107" creationId="{F660C668-CDA2-8EE3-5911-49DE94CC2075}"/>
          </ac:spMkLst>
        </pc:spChg>
        <pc:spChg chg="mod topLvl">
          <ac:chgData name="怜 田口" userId="5142aa461dbcfdc0" providerId="LiveId" clId="{3332EF2A-40C9-4FC7-B2E0-65702ADFC793}" dt="2025-04-22T12:05:55.747" v="5063" actId="165"/>
          <ac:spMkLst>
            <pc:docMk/>
            <pc:sldMk cId="2132513533" sldId="760"/>
            <ac:spMk id="113" creationId="{33BAF69D-B306-22E1-34D2-CBDA245EE355}"/>
          </ac:spMkLst>
        </pc:spChg>
        <pc:spChg chg="add del mod">
          <ac:chgData name="怜 田口" userId="5142aa461dbcfdc0" providerId="LiveId" clId="{3332EF2A-40C9-4FC7-B2E0-65702ADFC793}" dt="2025-04-22T12:05:55.747" v="5063" actId="165"/>
          <ac:spMkLst>
            <pc:docMk/>
            <pc:sldMk cId="2132513533" sldId="760"/>
            <ac:spMk id="114" creationId="{C414E8D5-5AE5-CF0C-760E-DEA74C6B9175}"/>
          </ac:spMkLst>
        </pc:spChg>
        <pc:spChg chg="mod topLvl">
          <ac:chgData name="怜 田口" userId="5142aa461dbcfdc0" providerId="LiveId" clId="{3332EF2A-40C9-4FC7-B2E0-65702ADFC793}" dt="2025-04-22T12:05:55.747" v="5063" actId="165"/>
          <ac:spMkLst>
            <pc:docMk/>
            <pc:sldMk cId="2132513533" sldId="760"/>
            <ac:spMk id="115" creationId="{807B80DA-6B7B-0996-B761-881009295F96}"/>
          </ac:spMkLst>
        </pc:spChg>
        <pc:spChg chg="mod topLvl">
          <ac:chgData name="怜 田口" userId="5142aa461dbcfdc0" providerId="LiveId" clId="{3332EF2A-40C9-4FC7-B2E0-65702ADFC793}" dt="2025-04-22T12:05:55.747" v="5063" actId="165"/>
          <ac:spMkLst>
            <pc:docMk/>
            <pc:sldMk cId="2132513533" sldId="760"/>
            <ac:spMk id="116" creationId="{20C9DB2F-E7D4-D23A-7F05-9BE3009EC31F}"/>
          </ac:spMkLst>
        </pc:spChg>
        <pc:spChg chg="mod topLvl">
          <ac:chgData name="怜 田口" userId="5142aa461dbcfdc0" providerId="LiveId" clId="{3332EF2A-40C9-4FC7-B2E0-65702ADFC793}" dt="2025-04-22T12:05:55.747" v="5063" actId="165"/>
          <ac:spMkLst>
            <pc:docMk/>
            <pc:sldMk cId="2132513533" sldId="760"/>
            <ac:spMk id="117" creationId="{B3EBC269-4707-2997-2297-F58E33F30F31}"/>
          </ac:spMkLst>
        </pc:spChg>
        <pc:spChg chg="del mod">
          <ac:chgData name="怜 田口" userId="5142aa461dbcfdc0" providerId="LiveId" clId="{3332EF2A-40C9-4FC7-B2E0-65702ADFC793}" dt="2025-04-22T12:04:17.405" v="5048" actId="478"/>
          <ac:spMkLst>
            <pc:docMk/>
            <pc:sldMk cId="2132513533" sldId="760"/>
            <ac:spMk id="118" creationId="{0A8D61E3-6BF4-1E8A-2D87-1154F121C170}"/>
          </ac:spMkLst>
        </pc:spChg>
        <pc:spChg chg="mod topLvl">
          <ac:chgData name="怜 田口" userId="5142aa461dbcfdc0" providerId="LiveId" clId="{3332EF2A-40C9-4FC7-B2E0-65702ADFC793}" dt="2025-04-22T12:05:55.747" v="5063" actId="165"/>
          <ac:spMkLst>
            <pc:docMk/>
            <pc:sldMk cId="2132513533" sldId="760"/>
            <ac:spMk id="119" creationId="{D2697DD7-97D0-DD68-F739-5FD6EC20B08C}"/>
          </ac:spMkLst>
        </pc:spChg>
        <pc:spChg chg="mod">
          <ac:chgData name="怜 田口" userId="5142aa461dbcfdc0" providerId="LiveId" clId="{3332EF2A-40C9-4FC7-B2E0-65702ADFC793}" dt="2025-04-22T12:10:30.601" v="5248"/>
          <ac:spMkLst>
            <pc:docMk/>
            <pc:sldMk cId="2132513533" sldId="760"/>
            <ac:spMk id="122" creationId="{387E2A00-D573-4759-87E0-2E3D71AD22B9}"/>
          </ac:spMkLst>
        </pc:spChg>
        <pc:spChg chg="mod">
          <ac:chgData name="怜 田口" userId="5142aa461dbcfdc0" providerId="LiveId" clId="{3332EF2A-40C9-4FC7-B2E0-65702ADFC793}" dt="2025-04-22T12:10:30.601" v="5248"/>
          <ac:spMkLst>
            <pc:docMk/>
            <pc:sldMk cId="2132513533" sldId="760"/>
            <ac:spMk id="124" creationId="{B2DE6A07-8FB5-AD64-08D3-019B262AEA7E}"/>
          </ac:spMkLst>
        </pc:spChg>
        <pc:spChg chg="mod">
          <ac:chgData name="怜 田口" userId="5142aa461dbcfdc0" providerId="LiveId" clId="{3332EF2A-40C9-4FC7-B2E0-65702ADFC793}" dt="2025-04-22T12:10:30.601" v="5248"/>
          <ac:spMkLst>
            <pc:docMk/>
            <pc:sldMk cId="2132513533" sldId="760"/>
            <ac:spMk id="125" creationId="{440721DB-2913-5DCA-A027-9FF7E56B65F8}"/>
          </ac:spMkLst>
        </pc:spChg>
        <pc:spChg chg="mod">
          <ac:chgData name="怜 田口" userId="5142aa461dbcfdc0" providerId="LiveId" clId="{3332EF2A-40C9-4FC7-B2E0-65702ADFC793}" dt="2025-04-22T12:10:30.601" v="5248"/>
          <ac:spMkLst>
            <pc:docMk/>
            <pc:sldMk cId="2132513533" sldId="760"/>
            <ac:spMk id="131" creationId="{FE93E0A5-5826-A006-C7C1-A4AC3B0E4292}"/>
          </ac:spMkLst>
        </pc:spChg>
        <pc:spChg chg="mod">
          <ac:chgData name="怜 田口" userId="5142aa461dbcfdc0" providerId="LiveId" clId="{3332EF2A-40C9-4FC7-B2E0-65702ADFC793}" dt="2025-04-22T12:10:30.601" v="5248"/>
          <ac:spMkLst>
            <pc:docMk/>
            <pc:sldMk cId="2132513533" sldId="760"/>
            <ac:spMk id="132" creationId="{5D791525-73ED-5331-CBD7-934F9F89EA61}"/>
          </ac:spMkLst>
        </pc:spChg>
        <pc:spChg chg="mod">
          <ac:chgData name="怜 田口" userId="5142aa461dbcfdc0" providerId="LiveId" clId="{3332EF2A-40C9-4FC7-B2E0-65702ADFC793}" dt="2025-04-22T12:10:30.601" v="5248"/>
          <ac:spMkLst>
            <pc:docMk/>
            <pc:sldMk cId="2132513533" sldId="760"/>
            <ac:spMk id="133" creationId="{19DE150C-3652-1129-9BC6-1E6F55DD65BB}"/>
          </ac:spMkLst>
        </pc:spChg>
        <pc:spChg chg="mod">
          <ac:chgData name="怜 田口" userId="5142aa461dbcfdc0" providerId="LiveId" clId="{3332EF2A-40C9-4FC7-B2E0-65702ADFC793}" dt="2025-04-22T12:10:30.601" v="5248"/>
          <ac:spMkLst>
            <pc:docMk/>
            <pc:sldMk cId="2132513533" sldId="760"/>
            <ac:spMk id="134" creationId="{1791433B-37F9-7160-4C22-853B0EEFEE9F}"/>
          </ac:spMkLst>
        </pc:spChg>
        <pc:spChg chg="mod">
          <ac:chgData name="怜 田口" userId="5142aa461dbcfdc0" providerId="LiveId" clId="{3332EF2A-40C9-4FC7-B2E0-65702ADFC793}" dt="2025-04-22T12:10:30.601" v="5248"/>
          <ac:spMkLst>
            <pc:docMk/>
            <pc:sldMk cId="2132513533" sldId="760"/>
            <ac:spMk id="135" creationId="{03595161-36A4-93FC-AF93-B457100FEE32}"/>
          </ac:spMkLst>
        </pc:spChg>
        <pc:grpChg chg="add del mod">
          <ac:chgData name="怜 田口" userId="5142aa461dbcfdc0" providerId="LiveId" clId="{3332EF2A-40C9-4FC7-B2E0-65702ADFC793}" dt="2025-04-22T11:52:33.190" v="4811" actId="478"/>
          <ac:grpSpMkLst>
            <pc:docMk/>
            <pc:sldMk cId="2132513533" sldId="760"/>
            <ac:grpSpMk id="64" creationId="{94A0FD5D-7777-A0F4-B1D1-658218F0CB6D}"/>
          </ac:grpSpMkLst>
        </pc:grpChg>
        <pc:grpChg chg="add mod">
          <ac:chgData name="怜 田口" userId="5142aa461dbcfdc0" providerId="LiveId" clId="{3332EF2A-40C9-4FC7-B2E0-65702ADFC793}" dt="2025-04-22T12:02:26.749" v="4995" actId="164"/>
          <ac:grpSpMkLst>
            <pc:docMk/>
            <pc:sldMk cId="2132513533" sldId="760"/>
            <ac:grpSpMk id="99" creationId="{C2D0361C-DE34-CEA7-6522-720C6D2EFB34}"/>
          </ac:grpSpMkLst>
        </pc:grpChg>
        <pc:grpChg chg="add mod">
          <ac:chgData name="怜 田口" userId="5142aa461dbcfdc0" providerId="LiveId" clId="{3332EF2A-40C9-4FC7-B2E0-65702ADFC793}" dt="2025-04-22T12:03:35.651" v="5043" actId="164"/>
          <ac:grpSpMkLst>
            <pc:docMk/>
            <pc:sldMk cId="2132513533" sldId="760"/>
            <ac:grpSpMk id="100" creationId="{C70607B5-F715-26A3-85D0-1CCE2D72D79D}"/>
          </ac:grpSpMkLst>
        </pc:grpChg>
        <pc:grpChg chg="add mod">
          <ac:chgData name="怜 田口" userId="5142aa461dbcfdc0" providerId="LiveId" clId="{3332EF2A-40C9-4FC7-B2E0-65702ADFC793}" dt="2025-04-22T12:04:04.565" v="5045" actId="1076"/>
          <ac:grpSpMkLst>
            <pc:docMk/>
            <pc:sldMk cId="2132513533" sldId="760"/>
            <ac:grpSpMk id="103" creationId="{2D03ECDB-B3C2-E0AA-857F-9BC34E57D5B0}"/>
          </ac:grpSpMkLst>
        </pc:grpChg>
        <pc:grpChg chg="add del mod">
          <ac:chgData name="怜 田口" userId="5142aa461dbcfdc0" providerId="LiveId" clId="{3332EF2A-40C9-4FC7-B2E0-65702ADFC793}" dt="2025-04-22T12:05:57.686" v="5064" actId="478"/>
          <ac:grpSpMkLst>
            <pc:docMk/>
            <pc:sldMk cId="2132513533" sldId="760"/>
            <ac:grpSpMk id="104" creationId="{85D91F63-E03D-0588-E8FC-FBD40BC29709}"/>
          </ac:grpSpMkLst>
        </pc:grpChg>
        <pc:grpChg chg="add del mod topLvl">
          <ac:chgData name="怜 田口" userId="5142aa461dbcfdc0" providerId="LiveId" clId="{3332EF2A-40C9-4FC7-B2E0-65702ADFC793}" dt="2025-04-22T12:05:55.747" v="5063" actId="165"/>
          <ac:grpSpMkLst>
            <pc:docMk/>
            <pc:sldMk cId="2132513533" sldId="760"/>
            <ac:grpSpMk id="105" creationId="{3CF13210-FD9C-02E7-F92A-298890E2D319}"/>
          </ac:grpSpMkLst>
        </pc:grpChg>
        <pc:grpChg chg="add del mod topLvl">
          <ac:chgData name="怜 田口" userId="5142aa461dbcfdc0" providerId="LiveId" clId="{3332EF2A-40C9-4FC7-B2E0-65702ADFC793}" dt="2025-04-22T12:05:55.201" v="5062" actId="165"/>
          <ac:grpSpMkLst>
            <pc:docMk/>
            <pc:sldMk cId="2132513533" sldId="760"/>
            <ac:grpSpMk id="108" creationId="{78B1CC97-D968-0ECE-B3C9-4DB62FBE8404}"/>
          </ac:grpSpMkLst>
        </pc:grpChg>
        <pc:grpChg chg="add mod">
          <ac:chgData name="怜 田口" userId="5142aa461dbcfdc0" providerId="LiveId" clId="{3332EF2A-40C9-4FC7-B2E0-65702ADFC793}" dt="2025-04-22T12:10:37.806" v="5249" actId="1076"/>
          <ac:grpSpMkLst>
            <pc:docMk/>
            <pc:sldMk cId="2132513533" sldId="760"/>
            <ac:grpSpMk id="120" creationId="{BEB8BB7D-8DD6-CB21-5B48-74BE23BD53D2}"/>
          </ac:grpSpMkLst>
        </pc:grpChg>
        <pc:grpChg chg="mod">
          <ac:chgData name="怜 田口" userId="5142aa461dbcfdc0" providerId="LiveId" clId="{3332EF2A-40C9-4FC7-B2E0-65702ADFC793}" dt="2025-04-22T12:10:30.601" v="5248"/>
          <ac:grpSpMkLst>
            <pc:docMk/>
            <pc:sldMk cId="2132513533" sldId="760"/>
            <ac:grpSpMk id="126" creationId="{9B6C4C38-14E8-62B3-2301-8764E967383B}"/>
          </ac:grpSpMkLst>
        </pc:grpChg>
        <pc:graphicFrameChg chg="add mod modGraphic">
          <ac:chgData name="怜 田口" userId="5142aa461dbcfdc0" providerId="LiveId" clId="{3332EF2A-40C9-4FC7-B2E0-65702ADFC793}" dt="2025-04-22T15:33:17.421" v="5312" actId="14734"/>
          <ac:graphicFrameMkLst>
            <pc:docMk/>
            <pc:sldMk cId="2132513533" sldId="760"/>
            <ac:graphicFrameMk id="5" creationId="{2CFE89E0-C316-3070-9F9B-75C6BF5F6B39}"/>
          </ac:graphicFrameMkLst>
        </pc:graphicFrameChg>
        <pc:graphicFrameChg chg="del">
          <ac:chgData name="怜 田口" userId="5142aa461dbcfdc0" providerId="LiveId" clId="{3332EF2A-40C9-4FC7-B2E0-65702ADFC793}" dt="2025-04-22T11:07:21.537" v="3873" actId="478"/>
          <ac:graphicFrameMkLst>
            <pc:docMk/>
            <pc:sldMk cId="2132513533" sldId="760"/>
            <ac:graphicFrameMk id="6" creationId="{48A8694D-163B-7744-B058-E3A4112C63BE}"/>
          </ac:graphicFrameMkLst>
        </pc:graphicFrameChg>
        <pc:graphicFrameChg chg="del modGraphic">
          <ac:chgData name="怜 田口" userId="5142aa461dbcfdc0" providerId="LiveId" clId="{3332EF2A-40C9-4FC7-B2E0-65702ADFC793}" dt="2025-04-22T11:07:28.010" v="3875" actId="478"/>
          <ac:graphicFrameMkLst>
            <pc:docMk/>
            <pc:sldMk cId="2132513533" sldId="760"/>
            <ac:graphicFrameMk id="9" creationId="{A3C3746B-7E8E-B156-3F8A-AC56500DDCB1}"/>
          </ac:graphicFrameMkLst>
        </pc:graphicFrameChg>
        <pc:graphicFrameChg chg="del modGraphic">
          <ac:chgData name="怜 田口" userId="5142aa461dbcfdc0" providerId="LiveId" clId="{3332EF2A-40C9-4FC7-B2E0-65702ADFC793}" dt="2025-04-22T11:16:33.280" v="4134" actId="478"/>
          <ac:graphicFrameMkLst>
            <pc:docMk/>
            <pc:sldMk cId="2132513533" sldId="760"/>
            <ac:graphicFrameMk id="10" creationId="{BDF7AF9C-C1F0-CE11-9289-7D54A226C310}"/>
          </ac:graphicFrameMkLst>
        </pc:graphicFrameChg>
        <pc:graphicFrameChg chg="del">
          <ac:chgData name="怜 田口" userId="5142aa461dbcfdc0" providerId="LiveId" clId="{3332EF2A-40C9-4FC7-B2E0-65702ADFC793}" dt="2025-04-22T11:16:13.004" v="4132" actId="478"/>
          <ac:graphicFrameMkLst>
            <pc:docMk/>
            <pc:sldMk cId="2132513533" sldId="760"/>
            <ac:graphicFrameMk id="11" creationId="{CC63D1E8-E395-A00B-6CDA-6497FE191F23}"/>
          </ac:graphicFrameMkLst>
        </pc:graphicFrameChg>
        <pc:inkChg chg="add del">
          <ac:chgData name="怜 田口" userId="5142aa461dbcfdc0" providerId="LiveId" clId="{3332EF2A-40C9-4FC7-B2E0-65702ADFC793}" dt="2025-04-22T11:47:53.995" v="4733" actId="9405"/>
          <ac:inkMkLst>
            <pc:docMk/>
            <pc:sldMk cId="2132513533" sldId="760"/>
            <ac:inkMk id="26" creationId="{FEBFFE95-E19E-8FF7-417B-15A878D9D58C}"/>
          </ac:inkMkLst>
        </pc:inkChg>
        <pc:inkChg chg="add del">
          <ac:chgData name="怜 田口" userId="5142aa461dbcfdc0" providerId="LiveId" clId="{3332EF2A-40C9-4FC7-B2E0-65702ADFC793}" dt="2025-04-22T11:51:25.834" v="4795" actId="478"/>
          <ac:inkMkLst>
            <pc:docMk/>
            <pc:sldMk cId="2132513533" sldId="760"/>
            <ac:inkMk id="60" creationId="{6BF5B7EB-1B0C-5B8F-429D-5E54AFC1AB37}"/>
          </ac:inkMkLst>
        </pc:inkChg>
        <pc:inkChg chg="add del">
          <ac:chgData name="怜 田口" userId="5142aa461dbcfdc0" providerId="LiveId" clId="{3332EF2A-40C9-4FC7-B2E0-65702ADFC793}" dt="2025-04-22T11:51:27.385" v="4796" actId="478"/>
          <ac:inkMkLst>
            <pc:docMk/>
            <pc:sldMk cId="2132513533" sldId="760"/>
            <ac:inkMk id="61" creationId="{7C2ED4A9-FE60-79D8-143A-FA3D08BAC1D7}"/>
          </ac:inkMkLst>
        </pc:inkChg>
        <pc:inkChg chg="add mod">
          <ac:chgData name="怜 田口" userId="5142aa461dbcfdc0" providerId="LiveId" clId="{3332EF2A-40C9-4FC7-B2E0-65702ADFC793}" dt="2025-04-22T11:51:18.671" v="4792"/>
          <ac:inkMkLst>
            <pc:docMk/>
            <pc:sldMk cId="2132513533" sldId="760"/>
            <ac:inkMk id="62" creationId="{39767FD0-BBFA-6203-44A2-A5D6BFFE842A}"/>
          </ac:inkMkLst>
        </pc:inkChg>
        <pc:inkChg chg="add mod">
          <ac:chgData name="怜 田口" userId="5142aa461dbcfdc0" providerId="LiveId" clId="{3332EF2A-40C9-4FC7-B2E0-65702ADFC793}" dt="2025-04-22T11:51:18.671" v="4792"/>
          <ac:inkMkLst>
            <pc:docMk/>
            <pc:sldMk cId="2132513533" sldId="760"/>
            <ac:inkMk id="63" creationId="{6C95E99A-6FD2-A2ED-23DB-109DF95C1368}"/>
          </ac:inkMkLst>
        </pc:inkChg>
        <pc:inkChg chg="add">
          <ac:chgData name="怜 田口" userId="5142aa461dbcfdc0" providerId="LiveId" clId="{3332EF2A-40C9-4FC7-B2E0-65702ADFC793}" dt="2025-04-22T11:51:19.521" v="4793" actId="9405"/>
          <ac:inkMkLst>
            <pc:docMk/>
            <pc:sldMk cId="2132513533" sldId="760"/>
            <ac:inkMk id="65" creationId="{ABE4DEC9-BB26-8794-8AF4-B4C5F2F7D65E}"/>
          </ac:inkMkLst>
        </pc:inkChg>
        <pc:inkChg chg="add del">
          <ac:chgData name="怜 田口" userId="5142aa461dbcfdc0" providerId="LiveId" clId="{3332EF2A-40C9-4FC7-B2E0-65702ADFC793}" dt="2025-04-22T11:52:37.990" v="4812" actId="478"/>
          <ac:inkMkLst>
            <pc:docMk/>
            <pc:sldMk cId="2132513533" sldId="760"/>
            <ac:inkMk id="66" creationId="{F5807B6D-FB4C-67C5-6B68-6B43D2380E99}"/>
          </ac:inkMkLst>
        </pc:inkChg>
        <pc:inkChg chg="add del">
          <ac:chgData name="怜 田口" userId="5142aa461dbcfdc0" providerId="LiveId" clId="{3332EF2A-40C9-4FC7-B2E0-65702ADFC793}" dt="2025-04-22T11:52:00.265" v="4802" actId="9405"/>
          <ac:inkMkLst>
            <pc:docMk/>
            <pc:sldMk cId="2132513533" sldId="760"/>
            <ac:inkMk id="69" creationId="{E31C0F7C-6CE6-5DB8-3AF0-C567964F9D1C}"/>
          </ac:inkMkLst>
        </pc:inkChg>
        <pc:inkChg chg="add del">
          <ac:chgData name="怜 田口" userId="5142aa461dbcfdc0" providerId="LiveId" clId="{3332EF2A-40C9-4FC7-B2E0-65702ADFC793}" dt="2025-04-22T11:52:08.681" v="4804" actId="9405"/>
          <ac:inkMkLst>
            <pc:docMk/>
            <pc:sldMk cId="2132513533" sldId="760"/>
            <ac:inkMk id="70" creationId="{1B6375CE-A2CB-B280-8B85-BD3EE1ADE5BC}"/>
          </ac:inkMkLst>
        </pc:inkChg>
        <pc:inkChg chg="add mod ord">
          <ac:chgData name="怜 田口" userId="5142aa461dbcfdc0" providerId="LiveId" clId="{3332EF2A-40C9-4FC7-B2E0-65702ADFC793}" dt="2025-04-22T12:02:20.471" v="4994" actId="164"/>
          <ac:inkMkLst>
            <pc:docMk/>
            <pc:sldMk cId="2132513533" sldId="760"/>
            <ac:inkMk id="71" creationId="{D21BD6E2-C399-AE03-4C5E-0A047ED6F49F}"/>
          </ac:inkMkLst>
        </pc:inkChg>
        <pc:inkChg chg="mod topLvl">
          <ac:chgData name="怜 田口" userId="5142aa461dbcfdc0" providerId="LiveId" clId="{3332EF2A-40C9-4FC7-B2E0-65702ADFC793}" dt="2025-04-22T12:05:55.201" v="5062" actId="165"/>
          <ac:inkMkLst>
            <pc:docMk/>
            <pc:sldMk cId="2132513533" sldId="760"/>
            <ac:inkMk id="111" creationId="{509D4192-F779-054C-3510-7D5055BE0D8E}"/>
          </ac:inkMkLst>
        </pc:inkChg>
        <pc:cxnChg chg="add del mod">
          <ac:chgData name="怜 田口" userId="5142aa461dbcfdc0" providerId="LiveId" clId="{3332EF2A-40C9-4FC7-B2E0-65702ADFC793}" dt="2025-04-22T11:54:23.991" v="4820" actId="478"/>
          <ac:cxnSpMkLst>
            <pc:docMk/>
            <pc:sldMk cId="2132513533" sldId="760"/>
            <ac:cxnSpMk id="15" creationId="{24667689-E2E2-FFB1-97D6-FF046C8037F3}"/>
          </ac:cxnSpMkLst>
        </pc:cxnChg>
        <pc:cxnChg chg="add del mod">
          <ac:chgData name="怜 田口" userId="5142aa461dbcfdc0" providerId="LiveId" clId="{3332EF2A-40C9-4FC7-B2E0-65702ADFC793}" dt="2025-04-22T11:46:45.048" v="4721" actId="11529"/>
          <ac:cxnSpMkLst>
            <pc:docMk/>
            <pc:sldMk cId="2132513533" sldId="760"/>
            <ac:cxnSpMk id="19" creationId="{3901DBC2-55E8-EAEF-EB0A-0222AA152E51}"/>
          </ac:cxnSpMkLst>
        </pc:cxnChg>
        <pc:cxnChg chg="add del mod">
          <ac:chgData name="怜 田口" userId="5142aa461dbcfdc0" providerId="LiveId" clId="{3332EF2A-40C9-4FC7-B2E0-65702ADFC793}" dt="2025-04-22T11:48:33.414" v="4744" actId="11529"/>
          <ac:cxnSpMkLst>
            <pc:docMk/>
            <pc:sldMk cId="2132513533" sldId="760"/>
            <ac:cxnSpMk id="28" creationId="{018985DD-CB9C-27E4-D0D6-275D78E4D131}"/>
          </ac:cxnSpMkLst>
        </pc:cxnChg>
        <pc:cxnChg chg="add del mod">
          <ac:chgData name="怜 田口" userId="5142aa461dbcfdc0" providerId="LiveId" clId="{3332EF2A-40C9-4FC7-B2E0-65702ADFC793}" dt="2025-04-22T11:50:46.520" v="4787" actId="478"/>
          <ac:cxnSpMkLst>
            <pc:docMk/>
            <pc:sldMk cId="2132513533" sldId="760"/>
            <ac:cxnSpMk id="33" creationId="{BCDF39A6-FBF7-6F1C-7609-69A13CEFB045}"/>
          </ac:cxnSpMkLst>
        </pc:cxnChg>
        <pc:cxnChg chg="add del mod">
          <ac:chgData name="怜 田口" userId="5142aa461dbcfdc0" providerId="LiveId" clId="{3332EF2A-40C9-4FC7-B2E0-65702ADFC793}" dt="2025-04-22T11:50:46.520" v="4787" actId="478"/>
          <ac:cxnSpMkLst>
            <pc:docMk/>
            <pc:sldMk cId="2132513533" sldId="760"/>
            <ac:cxnSpMk id="37" creationId="{22BD40F4-2C09-8DCB-7E74-F120E10E9DEC}"/>
          </ac:cxnSpMkLst>
        </pc:cxnChg>
        <pc:cxnChg chg="add mod">
          <ac:chgData name="怜 田口" userId="5142aa461dbcfdc0" providerId="LiveId" clId="{3332EF2A-40C9-4FC7-B2E0-65702ADFC793}" dt="2025-04-22T12:02:20.471" v="4994" actId="164"/>
          <ac:cxnSpMkLst>
            <pc:docMk/>
            <pc:sldMk cId="2132513533" sldId="760"/>
            <ac:cxnSpMk id="74" creationId="{DB11970F-7FE4-C8CE-3278-4F0762F3EBF0}"/>
          </ac:cxnSpMkLst>
        </pc:cxnChg>
        <pc:cxnChg chg="add mod">
          <ac:chgData name="怜 田口" userId="5142aa461dbcfdc0" providerId="LiveId" clId="{3332EF2A-40C9-4FC7-B2E0-65702ADFC793}" dt="2025-04-22T11:56:08.210" v="4843" actId="14100"/>
          <ac:cxnSpMkLst>
            <pc:docMk/>
            <pc:sldMk cId="2132513533" sldId="760"/>
            <ac:cxnSpMk id="78" creationId="{807D2079-100F-96BE-BDF3-30AFDBAEF43E}"/>
          </ac:cxnSpMkLst>
        </pc:cxnChg>
        <pc:cxnChg chg="add mod">
          <ac:chgData name="怜 田口" userId="5142aa461dbcfdc0" providerId="LiveId" clId="{3332EF2A-40C9-4FC7-B2E0-65702ADFC793}" dt="2025-04-22T11:56:56.987" v="4875" actId="14100"/>
          <ac:cxnSpMkLst>
            <pc:docMk/>
            <pc:sldMk cId="2132513533" sldId="760"/>
            <ac:cxnSpMk id="82" creationId="{ACC3233C-511A-A325-4934-B42BAA834532}"/>
          </ac:cxnSpMkLst>
        </pc:cxnChg>
        <pc:cxnChg chg="mod topLvl">
          <ac:chgData name="怜 田口" userId="5142aa461dbcfdc0" providerId="LiveId" clId="{3332EF2A-40C9-4FC7-B2E0-65702ADFC793}" dt="2025-04-22T12:05:52.552" v="5058" actId="165"/>
          <ac:cxnSpMkLst>
            <pc:docMk/>
            <pc:sldMk cId="2132513533" sldId="760"/>
            <ac:cxnSpMk id="109" creationId="{CFB2FD57-3A16-3224-FB93-26ABCF9723F0}"/>
          </ac:cxnSpMkLst>
        </pc:cxnChg>
        <pc:cxnChg chg="mod topLvl">
          <ac:chgData name="怜 田口" userId="5142aa461dbcfdc0" providerId="LiveId" clId="{3332EF2A-40C9-4FC7-B2E0-65702ADFC793}" dt="2025-04-22T12:05:52.552" v="5058" actId="165"/>
          <ac:cxnSpMkLst>
            <pc:docMk/>
            <pc:sldMk cId="2132513533" sldId="760"/>
            <ac:cxnSpMk id="110" creationId="{A968E9B2-EBA8-C8A1-12B2-76FAC2ADCE77}"/>
          </ac:cxnSpMkLst>
        </pc:cxnChg>
        <pc:cxnChg chg="mod topLvl">
          <ac:chgData name="怜 田口" userId="5142aa461dbcfdc0" providerId="LiveId" clId="{3332EF2A-40C9-4FC7-B2E0-65702ADFC793}" dt="2025-04-22T12:05:52.552" v="5058" actId="165"/>
          <ac:cxnSpMkLst>
            <pc:docMk/>
            <pc:sldMk cId="2132513533" sldId="760"/>
            <ac:cxnSpMk id="112" creationId="{CCAB14F5-F5DA-BB1E-F4EE-1ACDB90AD6F0}"/>
          </ac:cxnSpMkLst>
        </pc:cxn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フッター テキスト ボックス 3">
            <a:extLst>
              <a:ext uri="{FF2B5EF4-FFF2-40B4-BE49-F238E27FC236}">
                <a16:creationId xmlns:a16="http://schemas.microsoft.com/office/drawing/2014/main" id="{B8D415FB-9446-1609-3445-79226A720416}"/>
              </a:ext>
            </a:extLst>
          </p:cNvPr>
          <p:cNvSpPr txBox="1"/>
          <p:nvPr/>
        </p:nvSpPr>
        <p:spPr>
          <a:xfrm>
            <a:off x="219456" y="8841355"/>
            <a:ext cx="852798" cy="923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nchor="b">
            <a:spAutoFit/>
          </a:bodyPr>
          <a:lstStyle/>
          <a:p>
            <a:pPr marL="0" indent="0" algn="l" defTabSz="2438400">
              <a:spcBef>
                <a:spcPts val="0"/>
              </a:spcBef>
              <a:buSzPct val="100000"/>
              <a:buFontTx/>
              <a:buNone/>
            </a:pPr>
            <a:r>
              <a:rPr kumimoji="1" lang="en-US" altLang="ja-JP" sz="600" b="0" i="0" kern="0" dirty="0">
                <a:solidFill>
                  <a:srgbClr val="000000"/>
                </a:solidFill>
                <a:latin typeface="IBM Plex Sans" panose="020B0503050203000203" pitchFamily="34" charset="0"/>
                <a:ea typeface="IBM Plex Sans JP" panose="020B0503050203000203" pitchFamily="34" charset="-128"/>
                <a:cs typeface="+mn-cs"/>
                <a:sym typeface="+mn-lt"/>
              </a:rPr>
              <a:t>© 2024 IBM Corporation</a:t>
            </a:r>
            <a:endParaRPr kumimoji="1" lang="ja-JP" altLang="en-US" sz="600" b="0" i="0" kern="0" dirty="0">
              <a:solidFill>
                <a:srgbClr val="000000"/>
              </a:solidFill>
              <a:latin typeface="IBM Plex Sans" panose="020B0503050203000203" pitchFamily="34" charset="0"/>
              <a:ea typeface="IBM Plex Sans JP" panose="020B0503050203000203" pitchFamily="34" charset="-128"/>
              <a:cs typeface="+mn-cs"/>
              <a:sym typeface="+mn-lt"/>
            </a:endParaRPr>
          </a:p>
        </p:txBody>
      </p:sp>
      <p:sp>
        <p:nvSpPr>
          <p:cNvPr id="5" name="Slide Number Placeholder 4"/>
          <p:cNvSpPr>
            <a:spLocks noGrp="1"/>
          </p:cNvSpPr>
          <p:nvPr>
            <p:ph type="sldNum" sz="quarter" idx="3"/>
          </p:nvPr>
        </p:nvSpPr>
        <p:spPr>
          <a:xfrm>
            <a:off x="6300216" y="8705088"/>
            <a:ext cx="338328" cy="228600"/>
          </a:xfrm>
          <a:prstGeom prst="rect">
            <a:avLst/>
          </a:prstGeom>
        </p:spPr>
        <p:txBody>
          <a:bodyPr vert="horz" lIns="0" tIns="0" rIns="0" bIns="0" rtlCol="0" anchor="b"/>
          <a:lstStyle>
            <a:lvl1pPr algn="r">
              <a:defRPr sz="1200"/>
            </a:lvl1pPr>
          </a:lstStyle>
          <a:p>
            <a:fld id="{614B4878-71CB-8F40-B9DD-F26F1F6CA014}" type="slidenum">
              <a:rPr lang="en-US" sz="600" smtClean="0">
                <a:solidFill>
                  <a:schemeClr val="bg1"/>
                </a:solidFill>
                <a:latin typeface="IBM Plex Sans" panose="020B0503050203000203" pitchFamily="34" charset="0"/>
                <a:ea typeface="IBM Plex Sans JP" panose="020B0503050203000203" pitchFamily="34" charset="-128"/>
              </a:rPr>
              <a:pPr/>
              <a:t>‹#›</a:t>
            </a:fld>
            <a:endParaRPr lang="en-US" sz="600" dirty="0">
              <a:solidFill>
                <a:schemeClr val="bg1"/>
              </a:solidFill>
              <a:latin typeface="IBM Plex Sans" panose="020B0503050203000203" pitchFamily="34" charset="0"/>
              <a:ea typeface="IBM Plex Sans JP" panose="020B0503050203000203" pitchFamily="34" charset="-128"/>
            </a:endParaRPr>
          </a:p>
        </p:txBody>
      </p:sp>
      <p:sp>
        <p:nvSpPr>
          <p:cNvPr id="4" name="Footer Placeholder 3"/>
          <p:cNvSpPr>
            <a:spLocks noGrp="1"/>
          </p:cNvSpPr>
          <p:nvPr>
            <p:ph type="ftr" sz="quarter" idx="2"/>
          </p:nvPr>
        </p:nvSpPr>
        <p:spPr>
          <a:xfrm>
            <a:off x="219456" y="8705088"/>
            <a:ext cx="3657600" cy="228600"/>
          </a:xfrm>
          <a:prstGeom prst="rect">
            <a:avLst/>
          </a:prstGeom>
        </p:spPr>
        <p:txBody>
          <a:bodyPr vert="horz" lIns="0" tIns="0" rIns="0" bIns="0" rtlCol="0" anchor="b"/>
          <a:lstStyle>
            <a:lvl1pPr algn="l">
              <a:defRPr sz="1200"/>
            </a:lvl1pPr>
          </a:lstStyle>
          <a:p>
            <a:r>
              <a:rPr lang="en-US" sz="600" dirty="0">
                <a:solidFill>
                  <a:schemeClr val="bg1"/>
                </a:solidFill>
                <a:latin typeface="IBM Plex Sans" panose="020B0503050203000203" pitchFamily="34" charset="0"/>
                <a:ea typeface="IBM Plex Sans JP" panose="020B0503050203000203" pitchFamily="34" charset="-128"/>
              </a:rPr>
              <a:t>&lt;Footer Textbox&gt;</a:t>
            </a:r>
          </a:p>
        </p:txBody>
      </p:sp>
    </p:spTree>
    <p:extLst>
      <p:ext uri="{BB962C8B-B14F-4D97-AF65-F5344CB8AC3E}">
        <p14:creationId xmlns:p14="http://schemas.microsoft.com/office/powerpoint/2010/main" val="448027815"/>
      </p:ext>
    </p:extLst>
  </p:cSld>
  <p:clrMap bg1="lt1" tx1="dk1" bg2="lt2" tx2="dk2" accent1="accent1" accent2="accent2" accent3="accent3" accent4="accent4" accent5="accent5" accent6="accent6" hlink="hlink" folHlink="folHlink"/>
  <p:hf hdr="0" ftr="0" dt="0"/>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2T11:51:19.520"/>
    </inkml:context>
    <inkml:brush xml:id="br0">
      <inkml:brushProperty name="width" value="0.05" units="cm"/>
      <inkml:brushProperty name="height" value="0.05" units="cm"/>
    </inkml:brush>
  </inkml:definitions>
  <inkml:trace contextRef="#ctx0" brushRef="#br0">1 1 24575,'0'0'-8191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2T11:52:58.420"/>
    </inkml:context>
    <inkml:brush xml:id="br0">
      <inkml:brushProperty name="width" value="0.05" units="cm"/>
      <inkml:brushProperty name="height" value="0.05" units="cm"/>
      <inkml:brushProperty name="color" value="#CFE0FF"/>
    </inkml:brush>
  </inkml:definitions>
  <inkml:trace contextRef="#ctx0" brushRef="#br0">0 2205 24575,'51'1'0,"-28"1"0,0-2 0,1 0 0,-1-2 0,0-1 0,42-9 0,6-11 0,121-41 0,-102 38 0,-67 20 0,0 0 0,0-1 0,0-1 0,27-15 0,-18 7 0,43-15 0,-18 8 0,-38 16 0,1 1 0,32-6 0,-30 8 0,19-5 0,59-15 0,-88 20 0,-1 0 0,1-1 0,-1-1 0,1 0 0,-2-1 0,13-9 0,-11 8 0,1 0 0,-1 1 0,1 0 0,0 1 0,21-7 0,-9 4 0,68-41 0,-80 43 0,1 0 0,-2-1 0,17-13 0,9-5 0,-28 19 0,1 0 0,-1-1 0,0 0 0,0-1 0,-1 0 0,11-14 0,-13 15 0,1 1 0,0-1 0,0 1 0,11-7 0,17-16 0,101-90 0,-114 96 0,-16 17 0,0-1 0,1 1 0,0 0 0,0 1 0,0 0 0,1 0 0,10-5 0,0 1 0,0-2 0,-1 0 0,0-1 0,-1-1 0,-1 0 0,0-1 0,15-20 0,-14 16 0,1 1 0,0 1 0,2 0 0,36-24 0,-43 32 0,0-1 0,-1 0 0,-1 0 0,1-1 0,18-24 0,-19 21 0,1 0 0,1 1 0,0 0 0,16-11 0,-11 11 0,-2-2 0,1 0 0,21-27 0,5-4 0,-4-2 0,-32 38 0,1 0 0,1 0 0,-1 0 0,20-15 0,-19 18 0,1-1 0,-2 1 0,1-2 0,-1 1 0,-1-1 0,11-16 0,-7 11 0,-1 1 0,22-19 0,-21 20 0,1 1 0,17-25 0,-21 23 0,3-5 0,1 1 0,0 1 0,1 0 0,19-17 0,-22 23 0,0 0 0,-1-1 0,8-12 0,-8 12 0,-1-1 0,2 2 0,11-12 0,8-7 0,-25 23 0,1 1 0,-1 0 0,1 0 0,1 0 0,-1 1 0,12-8 0,-11 8 0,0 1 0,0-2 0,-1 1 0,10-10 0,-10 9 0,0 0 0,0 0 0,1 1 0,11-7 0,23-7 0,-30 14 0,-1 1 0,0-1 0,-1-1 0,1 0 0,-1 0 0,0 0 0,9-8 0,-7 2 0,1 1 0,1 1 0,18-13 0,-25 19 0,1 0 0,0 0 0,1 1 0,-1-1 0,0 1 0,1 1 0,-1-1 0,1 1 0,-1 0 0,10 1 0,456 3 0,-455-4 0,0 1 0,0 1 0,0 1 0,0 0 0,-1 1 0,1 1 0,-1 0 0,0 1 0,0 1 0,23 12 0,-12-3 0,-18-10 0,1 0 0,-1 0 0,-1 1 0,1 0 0,-1 0 0,0 1 0,0 0 0,-1 1 0,8 9 0,-10-10 0,1-1 0,-1 0 0,1 0 0,1-1 0,-1 0 0,1 0 0,-1 0 0,10 4 0,9 7 0,-17-10 0,0 1 0,-1 0 0,0 1 0,0-1 0,7 11 0,-9-11 0,0 0 0,1 0 0,0-1 0,1 1 0,-1-1 0,1-1 0,13 9 0,-13-9 0,0 0 0,0 0 0,-1 0 0,1 1 0,7 9 0,-9-9 0,1-1 0,-1 1 0,1-1 0,0 0 0,0-1 0,0 1 0,8 3 0,-6-4 0,-1 0 0,0 0 0,0 1 0,0 0 0,-1 0 0,0 1 0,0 0 0,0 0 0,0 0 0,5 10 0,-8-13 0,6 7 0,0-1 0,1 0 0,0-1 0,0 0 0,1-1 0,0 0 0,1-1 0,18 8 0,11 7 0,-28-13 0,-2 0 0,1 1 0,-1 1 0,-1-1 0,16 19 0,7 7 0,-17-18 0,19 25 0,4 6 0,179 151 0,-192-178 0,73 74 0,-71-67 0,-17-18 0,0 1 0,-1 0 0,13 18 0,-11-12 0,1-1 0,0 0 0,1-1 0,18 16 0,13 15 0,-35-36 0,-1 1 0,2-1 0,-1 0 0,1-1 0,1-1 0,-1 0 0,2 0 0,-1-1 0,15 6 0,0-4 0,44 7 0,-48-11 0,-7-1 0,0 2 0,-1 0 0,0 0 0,0 2 0,18 11 0,-15-8 0,1-1 0,32 12 0,-38-18 0,0 1 0,0 0 0,0 1 0,-1 0 0,0 1 0,0 1 0,-1 0 0,19 15 0,-13-8 0,1 0 0,0-2 0,1 0 0,1-1 0,29 13 0,-23-10 0,1 2 0,-2 1 0,27 24 0,-13-7 0,-26-23 0,0 0 0,0-1 0,28 17 0,-27-20 0,1-1 0,-1 0 0,1-1 0,31 7 0,-35-10 0,-1 1 0,0 0 0,-1 0 0,1 1 0,-1 0 0,9 7 0,-8-6 0,-1-1 0,0 1 0,1-1 0,0-1 0,16 5 0,-9-4 0,0 1 0,-1 1 0,22 11 0,-25-11 0,0 0 0,0-1 0,1-1 0,0 0 0,27 5 0,14-2 0,-17-2 0,69 2 0,-11-10 0,126 4 0,-169 7 0,-39-6 0,0 0 0,19 0 0,-15-3-1365,-2 0-5461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2T12:06:04.071"/>
    </inkml:context>
    <inkml:brush xml:id="br0">
      <inkml:brushProperty name="width" value="0.05" units="cm"/>
      <inkml:brushProperty name="height" value="0.05" units="cm"/>
      <inkml:brushProperty name="color" value="#CFE0FF"/>
    </inkml:brush>
  </inkml:definitions>
  <inkml:trace contextRef="#ctx0" brushRef="#br0">0 2205 24575,'51'1'0,"-28"1"0,0-2 0,1 0 0,-1-2 0,0-1 0,42-9 0,6-11 0,121-41 0,-102 38 0,-67 20 0,0 0 0,0-1 0,0-1 0,27-15 0,-18 7 0,43-15 0,-18 8 0,-38 16 0,1 1 0,32-6 0,-30 8 0,19-5 0,59-15 0,-88 20 0,-1 0 0,1-1 0,-1-1 0,1 0 0,-2-1 0,13-9 0,-11 8 0,1 0 0,-1 1 0,1 0 0,0 1 0,21-7 0,-9 4 0,68-41 0,-80 43 0,1 0 0,-2-1 0,17-13 0,9-5 0,-28 19 0,1 0 0,-1-1 0,0 0 0,0-1 0,-1 0 0,11-14 0,-13 15 0,1 1 0,0-1 0,0 1 0,11-7 0,17-16 0,101-90 0,-114 96 0,-16 17 0,0-1 0,1 1 0,0 0 0,0 1 0,0 0 0,1 0 0,10-5 0,0 1 0,0-2 0,-1 0 0,0-1 0,-1-1 0,-1 0 0,0-1 0,15-20 0,-14 16 0,1 1 0,0 1 0,2 0 0,36-24 0,-43 32 0,0-1 0,-1 0 0,-1 0 0,1-1 0,18-24 0,-19 21 0,1 0 0,1 1 0,0 0 0,16-11 0,-11 11 0,-2-2 0,1 0 0,21-27 0,5-4 0,-4-2 0,-32 38 0,1 0 0,1 0 0,-1 0 0,20-15 0,-19 18 0,1-1 0,-2 1 0,1-2 0,-1 1 0,-1-1 0,11-16 0,-7 11 0,-1 1 0,22-19 0,-21 20 0,1 1 0,17-25 0,-21 23 0,3-5 0,1 1 0,0 1 0,1 0 0,19-17 0,-22 23 0,0 0 0,-1-1 0,8-12 0,-8 12 0,-1-1 0,2 2 0,11-12 0,8-7 0,-25 23 0,1 1 0,-1 0 0,1 0 0,1 0 0,-1 1 0,12-8 0,-11 8 0,0 1 0,0-2 0,-1 1 0,10-10 0,-10 9 0,0 0 0,0 0 0,1 1 0,11-7 0,23-7 0,-30 14 0,-1 1 0,0-1 0,-1-1 0,1 0 0,-1 0 0,0 0 0,9-8 0,-7 2 0,1 1 0,1 1 0,18-13 0,-25 19 0,1 0 0,0 0 0,1 1 0,-1-1 0,0 1 0,1 1 0,-1-1 0,1 1 0,-1 0 0,10 1 0,456 3 0,-455-4 0,0 1 0,0 1 0,0 1 0,0 0 0,-1 1 0,1 1 0,-1 0 0,0 1 0,0 1 0,23 12 0,-12-3 0,-18-10 0,1 0 0,-1 0 0,-1 1 0,1 0 0,-1 0 0,0 1 0,0 0 0,-1 1 0,8 9 0,-10-10 0,1-1 0,-1 0 0,1 0 0,1-1 0,-1 0 0,1 0 0,-1 0 0,10 4 0,9 7 0,-17-10 0,0 1 0,-1 0 0,0 1 0,0-1 0,7 11 0,-9-11 0,0 0 0,1 0 0,0-1 0,1 1 0,-1-1 0,1-1 0,13 9 0,-13-9 0,0 0 0,0 0 0,-1 0 0,1 1 0,7 9 0,-9-9 0,1-1 0,-1 1 0,1-1 0,0 0 0,0-1 0,0 1 0,8 3 0,-6-4 0,-1 0 0,0 0 0,0 1 0,0 0 0,-1 0 0,0 1 0,0 0 0,0 0 0,0 0 0,5 10 0,-8-13 0,6 7 0,0-1 0,1 0 0,0-1 0,0 0 0,1-1 0,0 0 0,1-1 0,18 8 0,11 7 0,-28-13 0,-2 0 0,1 1 0,-1 1 0,-1-1 0,16 19 0,7 7 0,-17-18 0,19 25 0,4 6 0,179 151 0,-192-178 0,73 74 0,-71-67 0,-17-18 0,0 1 0,-1 0 0,13 18 0,-11-12 0,1-1 0,0 0 0,1-1 0,18 16 0,13 15 0,-35-36 0,-1 1 0,2-1 0,-1 0 0,1-1 0,1-1 0,-1 0 0,2 0 0,-1-1 0,15 6 0,0-4 0,44 7 0,-48-11 0,-7-1 0,0 2 0,-1 0 0,0 0 0,0 2 0,18 11 0,-15-8 0,1-1 0,32 12 0,-38-18 0,0 1 0,0 0 0,0 1 0,-1 0 0,0 1 0,0 1 0,-1 0 0,19 15 0,-13-8 0,1 0 0,0-2 0,1 0 0,1-1 0,29 13 0,-23-10 0,1 2 0,-2 1 0,27 24 0,-13-7 0,-26-23 0,0 0 0,0-1 0,28 17 0,-27-20 0,1-1 0,-1 0 0,1-1 0,31 7 0,-35-10 0,-1 1 0,0 0 0,-1 0 0,1 1 0,-1 0 0,9 7 0,-8-6 0,-1-1 0,0 1 0,1-1 0,0-1 0,16 5 0,-9-4 0,0 1 0,-1 1 0,22 11 0,-25-11 0,0 0 0,0-1 0,1-1 0,0 0 0,27 5 0,14-2 0,-17-2 0,69 2 0,-11-10 0,126 4 0,-169 7 0,-39-6 0,0 0 0,19 0 0,-15-3-1365,-2 0-5461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フッター テキスト ボックス 3">
            <a:extLst>
              <a:ext uri="{FF2B5EF4-FFF2-40B4-BE49-F238E27FC236}">
                <a16:creationId xmlns:a16="http://schemas.microsoft.com/office/drawing/2014/main" id="{293E839E-33B8-4FE9-9758-211C2CAB8225}"/>
              </a:ext>
            </a:extLst>
          </p:cNvPr>
          <p:cNvSpPr txBox="1"/>
          <p:nvPr/>
        </p:nvSpPr>
        <p:spPr>
          <a:xfrm>
            <a:off x="219456" y="8841355"/>
            <a:ext cx="852798" cy="923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nchor="b">
            <a:spAutoFit/>
          </a:bodyPr>
          <a:lstStyle/>
          <a:p>
            <a:pPr marL="0" indent="0" algn="l" defTabSz="2438400">
              <a:spcBef>
                <a:spcPts val="0"/>
              </a:spcBef>
              <a:buSzPct val="100000"/>
              <a:buFontTx/>
              <a:buNone/>
            </a:pPr>
            <a:r>
              <a:rPr kumimoji="1" lang="en-US" altLang="ja-JP" sz="600" b="0" i="0" kern="0" dirty="0">
                <a:solidFill>
                  <a:srgbClr val="000000"/>
                </a:solidFill>
                <a:latin typeface="IBM Plex Sans" panose="020B0503050203000203" pitchFamily="34" charset="0"/>
                <a:ea typeface="IBM Plex Sans JP" panose="020B0503050203000203" pitchFamily="34" charset="-128"/>
                <a:cs typeface="+mn-cs"/>
                <a:sym typeface="+mn-lt"/>
              </a:rPr>
              <a:t>© 2024 IBM Corporation</a:t>
            </a:r>
            <a:endParaRPr kumimoji="1" lang="ja-JP" altLang="en-US" sz="600" b="0" i="0" kern="0" dirty="0">
              <a:solidFill>
                <a:srgbClr val="000000"/>
              </a:solidFill>
              <a:latin typeface="IBM Plex Sans" panose="020B0503050203000203" pitchFamily="34" charset="0"/>
              <a:ea typeface="IBM Plex Sans JP" panose="020B0503050203000203" pitchFamily="34" charset="-128"/>
              <a:cs typeface="+mn-cs"/>
              <a:sym typeface="+mn-lt"/>
            </a:endParaRPr>
          </a:p>
        </p:txBody>
      </p:sp>
      <p:sp>
        <p:nvSpPr>
          <p:cNvPr id="4" name="Slide Image Placeholder 3"/>
          <p:cNvSpPr>
            <a:spLocks noGrp="1" noRot="1" noChangeAspect="1"/>
          </p:cNvSpPr>
          <p:nvPr>
            <p:ph type="sldImg" idx="2"/>
          </p:nvPr>
        </p:nvSpPr>
        <p:spPr>
          <a:xfrm>
            <a:off x="206375" y="228600"/>
            <a:ext cx="6419850" cy="3611563"/>
          </a:xfrm>
          <a:prstGeom prst="rect">
            <a:avLst/>
          </a:prstGeom>
          <a:noFill/>
          <a:ln w="12700">
            <a:solidFill>
              <a:prstClr val="black"/>
            </a:solidFill>
          </a:ln>
        </p:spPr>
        <p:txBody>
          <a:bodyPr vert="horz" lIns="91440" tIns="45720" rIns="91440" bIns="45720" rtlCol="0" anchor="ctr"/>
          <a:lstStyle/>
          <a:p>
            <a:endParaRPr lang="en-US" dirty="0"/>
          </a:p>
        </p:txBody>
      </p:sp>
      <p:sp>
        <p:nvSpPr>
          <p:cNvPr id="8" name="Notes Placeholder 7">
            <a:extLst>
              <a:ext uri="{FF2B5EF4-FFF2-40B4-BE49-F238E27FC236}">
                <a16:creationId xmlns:a16="http://schemas.microsoft.com/office/drawing/2014/main" id="{6ABF5568-9620-E34F-9423-054ABD0598F2}"/>
              </a:ext>
            </a:extLst>
          </p:cNvPr>
          <p:cNvSpPr>
            <a:spLocks noGrp="1"/>
          </p:cNvSpPr>
          <p:nvPr>
            <p:ph type="body" sz="quarter" idx="3"/>
          </p:nvPr>
        </p:nvSpPr>
        <p:spPr>
          <a:xfrm>
            <a:off x="206710" y="4087091"/>
            <a:ext cx="6419088" cy="4320309"/>
          </a:xfrm>
          <a:prstGeom prst="rect">
            <a:avLst/>
          </a:prstGeom>
        </p:spPr>
        <p:txBody>
          <a:bodyPr vert="horz" lIns="0" tIns="0" rIns="0" bIns="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Nineth level</a:t>
            </a:r>
          </a:p>
        </p:txBody>
      </p:sp>
      <p:sp>
        <p:nvSpPr>
          <p:cNvPr id="7" name="Slide Number Placeholder 6"/>
          <p:cNvSpPr>
            <a:spLocks noGrp="1"/>
          </p:cNvSpPr>
          <p:nvPr>
            <p:ph type="sldNum" sz="quarter" idx="5"/>
          </p:nvPr>
        </p:nvSpPr>
        <p:spPr>
          <a:xfrm>
            <a:off x="6300216" y="8705088"/>
            <a:ext cx="338328" cy="228600"/>
          </a:xfrm>
          <a:prstGeom prst="rect">
            <a:avLst/>
          </a:prstGeom>
        </p:spPr>
        <p:txBody>
          <a:bodyPr vert="horz" lIns="0" tIns="0" rIns="0" bIns="0" rtlCol="0" anchor="b"/>
          <a:lstStyle>
            <a:lvl1pPr algn="r">
              <a:defRPr sz="600" b="0" i="0">
                <a:solidFill>
                  <a:schemeClr val="bg1"/>
                </a:solidFill>
                <a:latin typeface="IBM Plex Sans" panose="020B0503050203000203" pitchFamily="34" charset="0"/>
                <a:ea typeface="IBM Plex Sans JP" panose="020B0503050203000203" pitchFamily="34" charset="-128"/>
                <a:cs typeface="+mn-cs"/>
              </a:defRPr>
            </a:lvl1pPr>
          </a:lstStyle>
          <a:p>
            <a:fld id="{6E2E38B8-B0B4-AD41-AC6E-B781F46A9FD3}" type="slidenum">
              <a:rPr lang="en-US" smtClean="0"/>
              <a:pPr/>
              <a:t>‹#›</a:t>
            </a:fld>
            <a:endParaRPr lang="en-US" dirty="0"/>
          </a:p>
        </p:txBody>
      </p:sp>
      <p:sp>
        <p:nvSpPr>
          <p:cNvPr id="6" name="Footer Placeholder 5"/>
          <p:cNvSpPr>
            <a:spLocks noGrp="1"/>
          </p:cNvSpPr>
          <p:nvPr>
            <p:ph type="ftr" sz="quarter" idx="4"/>
          </p:nvPr>
        </p:nvSpPr>
        <p:spPr>
          <a:xfrm>
            <a:off x="219456" y="8705088"/>
            <a:ext cx="3657600" cy="228600"/>
          </a:xfrm>
          <a:prstGeom prst="rect">
            <a:avLst/>
          </a:prstGeom>
        </p:spPr>
        <p:txBody>
          <a:bodyPr vert="horz" lIns="0" tIns="0" rIns="0" bIns="0" rtlCol="0" anchor="b"/>
          <a:lstStyle>
            <a:lvl1pPr algn="l">
              <a:defRPr sz="600" b="0" i="0">
                <a:solidFill>
                  <a:schemeClr val="bg1"/>
                </a:solidFill>
                <a:latin typeface="IBM Plex Sans" panose="020B0503050203000203" pitchFamily="34" charset="0"/>
                <a:ea typeface="IBM Plex Sans JP" panose="020B0503050203000203" pitchFamily="34" charset="-128"/>
                <a:cs typeface="+mn-cs"/>
              </a:defRPr>
            </a:lvl1pPr>
          </a:lstStyle>
          <a:p>
            <a:r>
              <a:rPr lang="en-US" dirty="0"/>
              <a:t>Footer</a:t>
            </a:r>
          </a:p>
        </p:txBody>
      </p:sp>
    </p:spTree>
    <p:extLst>
      <p:ext uri="{BB962C8B-B14F-4D97-AF65-F5344CB8AC3E}">
        <p14:creationId xmlns:p14="http://schemas.microsoft.com/office/powerpoint/2010/main" val="791598581"/>
      </p:ext>
    </p:extLst>
  </p:cSld>
  <p:clrMap bg1="lt1" tx1="dk1" bg2="lt2" tx2="dk2" accent1="accent1" accent2="accent2" accent3="accent3" accent4="accent4" accent5="accent5" accent6="accent6" hlink="hlink" folHlink="folHlink"/>
  <p:hf hdr="0" ftr="0" dt="0"/>
  <p:notesStyle>
    <a:lvl1pPr marL="0" algn="l" defTabSz="1219017" rtl="0" eaLnBrk="1" latinLnBrk="0" hangingPunct="1">
      <a:lnSpc>
        <a:spcPct val="110000"/>
      </a:lnSpc>
      <a:spcBef>
        <a:spcPts val="0"/>
      </a:spcBef>
      <a:defRPr sz="1050" b="0" i="0" kern="1200">
        <a:solidFill>
          <a:schemeClr val="bg1"/>
        </a:solidFill>
        <a:latin typeface="+mn-lt"/>
        <a:ea typeface="+mn-ea"/>
        <a:cs typeface="+mn-cs"/>
      </a:defRPr>
    </a:lvl1pPr>
    <a:lvl2pPr marL="100584" indent="-100584" algn="l" defTabSz="1219017" rtl="0" eaLnBrk="1" latinLnBrk="0" hangingPunct="1">
      <a:lnSpc>
        <a:spcPct val="110000"/>
      </a:lnSpc>
      <a:spcBef>
        <a:spcPts val="0"/>
      </a:spcBef>
      <a:buFont typeface="+mn-lt"/>
      <a:buChar char="–"/>
      <a:tabLst/>
      <a:defRPr sz="1050" b="0" i="0" kern="1200">
        <a:solidFill>
          <a:schemeClr val="bg1"/>
        </a:solidFill>
        <a:latin typeface="+mn-lt"/>
        <a:ea typeface="+mn-ea"/>
        <a:cs typeface="+mn-cs"/>
      </a:defRPr>
    </a:lvl2pPr>
    <a:lvl3pPr marL="201168" indent="-100584" algn="l" defTabSz="1219017" rtl="0" eaLnBrk="1" latinLnBrk="0" hangingPunct="1">
      <a:lnSpc>
        <a:spcPct val="110000"/>
      </a:lnSpc>
      <a:spcBef>
        <a:spcPts val="0"/>
      </a:spcBef>
      <a:buFont typeface="+mn-lt"/>
      <a:buChar char="•"/>
      <a:tabLst/>
      <a:defRPr sz="1050" b="0" i="0" kern="1200">
        <a:solidFill>
          <a:schemeClr val="bg1"/>
        </a:solidFill>
        <a:latin typeface="+mn-lt"/>
        <a:ea typeface="+mn-ea"/>
        <a:cs typeface="+mn-cs"/>
      </a:defRPr>
    </a:lvl3pPr>
    <a:lvl4pPr marL="301752" indent="-100584" algn="l" defTabSz="1219017" rtl="0" eaLnBrk="1" latinLnBrk="0" hangingPunct="1">
      <a:lnSpc>
        <a:spcPct val="110000"/>
      </a:lnSpc>
      <a:spcBef>
        <a:spcPts val="0"/>
      </a:spcBef>
      <a:buFont typeface="+mn-lt"/>
      <a:buChar char="–"/>
      <a:tabLst/>
      <a:defRPr sz="1050" b="0" i="0" kern="1200">
        <a:solidFill>
          <a:schemeClr val="bg1"/>
        </a:solidFill>
        <a:latin typeface="+mn-lt"/>
        <a:ea typeface="+mn-ea"/>
        <a:cs typeface="+mn-cs"/>
      </a:defRPr>
    </a:lvl4pPr>
    <a:lvl5pPr marL="402336" marR="0" indent="-100584" algn="l" defTabSz="1219017" rtl="0" eaLnBrk="1" fontAlgn="base" latinLnBrk="0" hangingPunct="1">
      <a:lnSpc>
        <a:spcPct val="110000"/>
      </a:lnSpc>
      <a:spcBef>
        <a:spcPts val="0"/>
      </a:spcBef>
      <a:buFont typeface="+mn-lt"/>
      <a:buChar char="•"/>
      <a:tabLst/>
      <a:defRPr sz="1050" b="0" i="0" kern="1200">
        <a:solidFill>
          <a:schemeClr val="bg1"/>
        </a:solidFill>
        <a:latin typeface="+mn-lt"/>
        <a:ea typeface="+mn-ea"/>
        <a:cs typeface="+mn-cs"/>
      </a:defRPr>
    </a:lvl5pPr>
    <a:lvl6pPr marL="502920" indent="-100584" algn="l" defTabSz="1219017" rtl="0" eaLnBrk="1" latinLnBrk="0" hangingPunct="1">
      <a:lnSpc>
        <a:spcPct val="110000"/>
      </a:lnSpc>
      <a:spcBef>
        <a:spcPts val="0"/>
      </a:spcBef>
      <a:buFont typeface="+mn-lt"/>
      <a:buChar char="–"/>
      <a:tabLst/>
      <a:defRPr sz="1050" b="0" i="0" kern="1200">
        <a:solidFill>
          <a:schemeClr val="bg1"/>
        </a:solidFill>
        <a:latin typeface="+mn-lt"/>
        <a:ea typeface="+mn-ea"/>
        <a:cs typeface="+mn-cs"/>
      </a:defRPr>
    </a:lvl6pPr>
    <a:lvl7pPr marL="603504" indent="-100584" algn="l" defTabSz="1219017" rtl="0" eaLnBrk="1" latinLnBrk="0" hangingPunct="1">
      <a:lnSpc>
        <a:spcPct val="110000"/>
      </a:lnSpc>
      <a:spcBef>
        <a:spcPts val="0"/>
      </a:spcBef>
      <a:buFont typeface="+mn-lt"/>
      <a:buChar char="•"/>
      <a:tabLst/>
      <a:defRPr sz="1050" b="0" i="0" kern="1200">
        <a:solidFill>
          <a:schemeClr val="bg1"/>
        </a:solidFill>
        <a:latin typeface="+mn-lt"/>
        <a:ea typeface="+mn-ea"/>
        <a:cs typeface="+mn-cs"/>
      </a:defRPr>
    </a:lvl7pPr>
    <a:lvl8pPr marL="704088" indent="-100584" algn="l" defTabSz="1219017" rtl="0" eaLnBrk="1" latinLnBrk="0" hangingPunct="1">
      <a:lnSpc>
        <a:spcPct val="110000"/>
      </a:lnSpc>
      <a:spcBef>
        <a:spcPts val="0"/>
      </a:spcBef>
      <a:buFont typeface="+mn-lt"/>
      <a:buChar char="–"/>
      <a:tabLst/>
      <a:defRPr sz="1050" b="0" i="0" kern="1200">
        <a:solidFill>
          <a:schemeClr val="bg1"/>
        </a:solidFill>
        <a:latin typeface="+mn-lt"/>
        <a:ea typeface="+mn-ea"/>
        <a:cs typeface="+mn-cs"/>
      </a:defRPr>
    </a:lvl8pPr>
    <a:lvl9pPr marL="804672" indent="-100584" algn="l" defTabSz="1219017" rtl="0" eaLnBrk="1" latinLnBrk="0" hangingPunct="1">
      <a:lnSpc>
        <a:spcPct val="110000"/>
      </a:lnSpc>
      <a:spcBef>
        <a:spcPts val="0"/>
      </a:spcBef>
      <a:buFont typeface="+mn-lt"/>
      <a:buChar char="•"/>
      <a:tabLst/>
      <a:defRPr sz="1050" b="0" i="0" kern="1200">
        <a:solidFill>
          <a:schemeClr val="bg1"/>
        </a:solidFill>
        <a:latin typeface="+mn-lt"/>
        <a:ea typeface="+mn-ea"/>
        <a:cs typeface="+mn-cs"/>
      </a:defRPr>
    </a:lvl9pPr>
  </p:notesStyle>
  <p:extLst>
    <p:ext uri="{620B2872-D7B9-4A21-9093-7833F8D536E1}">
      <p15:sldGuideLst xmlns:p15="http://schemas.microsoft.com/office/powerpoint/2012/main">
        <p15:guide id="1" orient="horz" pos="2880" userDrawn="1">
          <p15:clr>
            <a:srgbClr val="F26B43"/>
          </p15:clr>
        </p15:guide>
        <p15:guide id="2" pos="2160" userDrawn="1">
          <p15:clr>
            <a:srgbClr val="F26B43"/>
          </p15:clr>
        </p15:guide>
      </p15:sldGuideLst>
    </p:ext>
  </p:extLst>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6E2E38B8-B0B4-AD41-AC6E-B781F46A9FD3}" type="slidenum">
              <a:rPr lang="en-US" smtClean="0"/>
              <a:pPr/>
              <a:t>1</a:t>
            </a:fld>
            <a:endParaRPr lang="en-US" dirty="0"/>
          </a:p>
        </p:txBody>
      </p:sp>
    </p:spTree>
    <p:extLst>
      <p:ext uri="{BB962C8B-B14F-4D97-AF65-F5344CB8AC3E}">
        <p14:creationId xmlns:p14="http://schemas.microsoft.com/office/powerpoint/2010/main" val="31115292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 imagery">
    <p:spTree>
      <p:nvGrpSpPr>
        <p:cNvPr id="1" name=""/>
        <p:cNvGrpSpPr/>
        <p:nvPr/>
      </p:nvGrpSpPr>
      <p:grpSpPr>
        <a:xfrm>
          <a:off x="0" y="0"/>
          <a:ext cx="0" cy="0"/>
          <a:chOff x="0" y="0"/>
          <a:chExt cx="0" cy="0"/>
        </a:xfrm>
      </p:grpSpPr>
      <p:grpSp>
        <p:nvGrpSpPr>
          <p:cNvPr id="4" name="グループ化 3">
            <a:extLst>
              <a:ext uri="{FF2B5EF4-FFF2-40B4-BE49-F238E27FC236}">
                <a16:creationId xmlns:a16="http://schemas.microsoft.com/office/drawing/2014/main" id="{59781029-A3E7-8A6B-82B1-6F841D2FE7D9}"/>
              </a:ext>
            </a:extLst>
          </p:cNvPr>
          <p:cNvGrpSpPr/>
          <p:nvPr userDrawn="1"/>
        </p:nvGrpSpPr>
        <p:grpSpPr>
          <a:xfrm>
            <a:off x="-137160" y="-138793"/>
            <a:ext cx="12454128" cy="7133953"/>
            <a:chOff x="-137160" y="-138793"/>
            <a:chExt cx="12454128" cy="7133953"/>
          </a:xfrm>
        </p:grpSpPr>
        <p:cxnSp>
          <p:nvCxnSpPr>
            <p:cNvPr id="5" name="直線コネクタ 4">
              <a:extLst>
                <a:ext uri="{FF2B5EF4-FFF2-40B4-BE49-F238E27FC236}">
                  <a16:creationId xmlns:a16="http://schemas.microsoft.com/office/drawing/2014/main" id="{5DA4DFA7-D48D-671A-DAFD-87644BC0ACAB}"/>
                </a:ext>
              </a:extLst>
            </p:cNvPr>
            <p:cNvCxnSpPr/>
            <p:nvPr/>
          </p:nvCxnSpPr>
          <p:spPr>
            <a:xfrm>
              <a:off x="285750"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 name="直線コネクタ 6">
              <a:extLst>
                <a:ext uri="{FF2B5EF4-FFF2-40B4-BE49-F238E27FC236}">
                  <a16:creationId xmlns:a16="http://schemas.microsoft.com/office/drawing/2014/main" id="{164020AA-4047-6268-3A58-3A8A3A611436}"/>
                </a:ext>
              </a:extLst>
            </p:cNvPr>
            <p:cNvCxnSpPr/>
            <p:nvPr/>
          </p:nvCxnSpPr>
          <p:spPr>
            <a:xfrm>
              <a:off x="1524000"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8" name="直線コネクタ 7">
              <a:extLst>
                <a:ext uri="{FF2B5EF4-FFF2-40B4-BE49-F238E27FC236}">
                  <a16:creationId xmlns:a16="http://schemas.microsoft.com/office/drawing/2014/main" id="{51432A53-6D52-E759-B240-669317226AAB}"/>
                </a:ext>
              </a:extLst>
            </p:cNvPr>
            <p:cNvCxnSpPr/>
            <p:nvPr/>
          </p:nvCxnSpPr>
          <p:spPr>
            <a:xfrm>
              <a:off x="2765425"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9" name="直線コネクタ 8">
              <a:extLst>
                <a:ext uri="{FF2B5EF4-FFF2-40B4-BE49-F238E27FC236}">
                  <a16:creationId xmlns:a16="http://schemas.microsoft.com/office/drawing/2014/main" id="{8F47C051-014C-CDDD-579A-35E2EEE77992}"/>
                </a:ext>
              </a:extLst>
            </p:cNvPr>
            <p:cNvCxnSpPr/>
            <p:nvPr/>
          </p:nvCxnSpPr>
          <p:spPr>
            <a:xfrm>
              <a:off x="3051175"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31950F0B-219F-C0F3-A672-8736389D4080}"/>
                </a:ext>
              </a:extLst>
            </p:cNvPr>
            <p:cNvCxnSpPr>
              <a:cxnSpLocks/>
            </p:cNvCxnSpPr>
            <p:nvPr/>
          </p:nvCxnSpPr>
          <p:spPr>
            <a:xfrm>
              <a:off x="3340957"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79A627E4-AB08-D471-D064-5D157AFB1F54}"/>
                </a:ext>
              </a:extLst>
            </p:cNvPr>
            <p:cNvCxnSpPr>
              <a:cxnSpLocks/>
            </p:cNvCxnSpPr>
            <p:nvPr/>
          </p:nvCxnSpPr>
          <p:spPr>
            <a:xfrm>
              <a:off x="4575175"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12790610-24E2-DCC3-1BFE-1B79C5A48886}"/>
                </a:ext>
              </a:extLst>
            </p:cNvPr>
            <p:cNvCxnSpPr>
              <a:cxnSpLocks/>
            </p:cNvCxnSpPr>
            <p:nvPr/>
          </p:nvCxnSpPr>
          <p:spPr>
            <a:xfrm>
              <a:off x="5819775"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B33F8658-5F7E-9C2F-D959-942AE8DED8B1}"/>
                </a:ext>
              </a:extLst>
            </p:cNvPr>
            <p:cNvCxnSpPr>
              <a:cxnSpLocks/>
            </p:cNvCxnSpPr>
            <p:nvPr/>
          </p:nvCxnSpPr>
          <p:spPr>
            <a:xfrm>
              <a:off x="6096000"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7B5CC3FD-8F12-8477-35FF-1BB6695D912B}"/>
                </a:ext>
              </a:extLst>
            </p:cNvPr>
            <p:cNvCxnSpPr>
              <a:cxnSpLocks/>
            </p:cNvCxnSpPr>
            <p:nvPr/>
          </p:nvCxnSpPr>
          <p:spPr>
            <a:xfrm>
              <a:off x="6380512"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7323E2D0-774E-40BF-535D-E2DD41AC94EB}"/>
                </a:ext>
              </a:extLst>
            </p:cNvPr>
            <p:cNvCxnSpPr>
              <a:cxnSpLocks/>
            </p:cNvCxnSpPr>
            <p:nvPr/>
          </p:nvCxnSpPr>
          <p:spPr>
            <a:xfrm>
              <a:off x="7616825"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1CE95660-6C89-60AD-9893-0C510382E135}"/>
                </a:ext>
              </a:extLst>
            </p:cNvPr>
            <p:cNvCxnSpPr>
              <a:cxnSpLocks/>
            </p:cNvCxnSpPr>
            <p:nvPr/>
          </p:nvCxnSpPr>
          <p:spPr>
            <a:xfrm>
              <a:off x="8861425"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CE0FAA21-F12C-6815-519A-49DCBA834917}"/>
                </a:ext>
              </a:extLst>
            </p:cNvPr>
            <p:cNvCxnSpPr>
              <a:cxnSpLocks/>
            </p:cNvCxnSpPr>
            <p:nvPr/>
          </p:nvCxnSpPr>
          <p:spPr>
            <a:xfrm>
              <a:off x="9144000"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7A0DCC05-F2FB-1CF0-112F-DCC50493DFB3}"/>
                </a:ext>
              </a:extLst>
            </p:cNvPr>
            <p:cNvCxnSpPr>
              <a:cxnSpLocks/>
            </p:cNvCxnSpPr>
            <p:nvPr/>
          </p:nvCxnSpPr>
          <p:spPr>
            <a:xfrm>
              <a:off x="9420225"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7C2ABDED-199B-497D-83C5-D820C386B738}"/>
                </a:ext>
              </a:extLst>
            </p:cNvPr>
            <p:cNvCxnSpPr>
              <a:cxnSpLocks/>
            </p:cNvCxnSpPr>
            <p:nvPr/>
          </p:nvCxnSpPr>
          <p:spPr>
            <a:xfrm>
              <a:off x="10671175"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3" name="直線コネクタ 22">
              <a:extLst>
                <a:ext uri="{FF2B5EF4-FFF2-40B4-BE49-F238E27FC236}">
                  <a16:creationId xmlns:a16="http://schemas.microsoft.com/office/drawing/2014/main" id="{D7F28833-0B64-ABED-5154-6917149B7E61}"/>
                </a:ext>
              </a:extLst>
            </p:cNvPr>
            <p:cNvCxnSpPr>
              <a:cxnSpLocks/>
            </p:cNvCxnSpPr>
            <p:nvPr/>
          </p:nvCxnSpPr>
          <p:spPr>
            <a:xfrm>
              <a:off x="11905012"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4" name="直線コネクタ 23">
              <a:extLst>
                <a:ext uri="{FF2B5EF4-FFF2-40B4-BE49-F238E27FC236}">
                  <a16:creationId xmlns:a16="http://schemas.microsoft.com/office/drawing/2014/main" id="{930A51D2-1E3B-F1CB-FD95-ECDB9D58D813}"/>
                </a:ext>
              </a:extLst>
            </p:cNvPr>
            <p:cNvCxnSpPr>
              <a:cxnSpLocks/>
            </p:cNvCxnSpPr>
            <p:nvPr/>
          </p:nvCxnSpPr>
          <p:spPr>
            <a:xfrm>
              <a:off x="285750"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5" name="直線コネクタ 24">
              <a:extLst>
                <a:ext uri="{FF2B5EF4-FFF2-40B4-BE49-F238E27FC236}">
                  <a16:creationId xmlns:a16="http://schemas.microsoft.com/office/drawing/2014/main" id="{6B257128-29EA-5277-D251-3A0760B2D4DC}"/>
                </a:ext>
              </a:extLst>
            </p:cNvPr>
            <p:cNvCxnSpPr>
              <a:cxnSpLocks/>
            </p:cNvCxnSpPr>
            <p:nvPr/>
          </p:nvCxnSpPr>
          <p:spPr>
            <a:xfrm>
              <a:off x="1524000"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6" name="直線コネクタ 25">
              <a:extLst>
                <a:ext uri="{FF2B5EF4-FFF2-40B4-BE49-F238E27FC236}">
                  <a16:creationId xmlns:a16="http://schemas.microsoft.com/office/drawing/2014/main" id="{05E1814E-728E-F7CA-F6E6-BE5334A26589}"/>
                </a:ext>
              </a:extLst>
            </p:cNvPr>
            <p:cNvCxnSpPr>
              <a:cxnSpLocks/>
            </p:cNvCxnSpPr>
            <p:nvPr/>
          </p:nvCxnSpPr>
          <p:spPr>
            <a:xfrm>
              <a:off x="2765425"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0FE4E866-1C41-3558-A155-B92855BAA0A1}"/>
                </a:ext>
              </a:extLst>
            </p:cNvPr>
            <p:cNvCxnSpPr>
              <a:cxnSpLocks/>
            </p:cNvCxnSpPr>
            <p:nvPr/>
          </p:nvCxnSpPr>
          <p:spPr>
            <a:xfrm>
              <a:off x="3051175"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04EB0BC6-BCEC-F4F7-DA86-7AD73F375D39}"/>
                </a:ext>
              </a:extLst>
            </p:cNvPr>
            <p:cNvCxnSpPr>
              <a:cxnSpLocks/>
            </p:cNvCxnSpPr>
            <p:nvPr/>
          </p:nvCxnSpPr>
          <p:spPr>
            <a:xfrm>
              <a:off x="3340957"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9" name="直線コネクタ 28">
              <a:extLst>
                <a:ext uri="{FF2B5EF4-FFF2-40B4-BE49-F238E27FC236}">
                  <a16:creationId xmlns:a16="http://schemas.microsoft.com/office/drawing/2014/main" id="{86FF9F3F-D19D-27CD-A7E7-BBC33AF0955F}"/>
                </a:ext>
              </a:extLst>
            </p:cNvPr>
            <p:cNvCxnSpPr>
              <a:cxnSpLocks/>
            </p:cNvCxnSpPr>
            <p:nvPr/>
          </p:nvCxnSpPr>
          <p:spPr>
            <a:xfrm>
              <a:off x="4575175"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0" name="直線コネクタ 29">
              <a:extLst>
                <a:ext uri="{FF2B5EF4-FFF2-40B4-BE49-F238E27FC236}">
                  <a16:creationId xmlns:a16="http://schemas.microsoft.com/office/drawing/2014/main" id="{3BF35040-D105-A553-0555-EE5A709CD232}"/>
                </a:ext>
              </a:extLst>
            </p:cNvPr>
            <p:cNvCxnSpPr>
              <a:cxnSpLocks/>
            </p:cNvCxnSpPr>
            <p:nvPr/>
          </p:nvCxnSpPr>
          <p:spPr>
            <a:xfrm>
              <a:off x="5819775"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1" name="直線コネクタ 30">
              <a:extLst>
                <a:ext uri="{FF2B5EF4-FFF2-40B4-BE49-F238E27FC236}">
                  <a16:creationId xmlns:a16="http://schemas.microsoft.com/office/drawing/2014/main" id="{C863DF80-5037-4DF9-1E80-E54410A19991}"/>
                </a:ext>
              </a:extLst>
            </p:cNvPr>
            <p:cNvCxnSpPr>
              <a:cxnSpLocks/>
            </p:cNvCxnSpPr>
            <p:nvPr/>
          </p:nvCxnSpPr>
          <p:spPr>
            <a:xfrm>
              <a:off x="6096000"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2" name="直線コネクタ 31">
              <a:extLst>
                <a:ext uri="{FF2B5EF4-FFF2-40B4-BE49-F238E27FC236}">
                  <a16:creationId xmlns:a16="http://schemas.microsoft.com/office/drawing/2014/main" id="{BE223D8F-47C9-1859-B0A9-AB347596AE68}"/>
                </a:ext>
              </a:extLst>
            </p:cNvPr>
            <p:cNvCxnSpPr>
              <a:cxnSpLocks/>
            </p:cNvCxnSpPr>
            <p:nvPr/>
          </p:nvCxnSpPr>
          <p:spPr>
            <a:xfrm>
              <a:off x="6380512"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3" name="直線コネクタ 32">
              <a:extLst>
                <a:ext uri="{FF2B5EF4-FFF2-40B4-BE49-F238E27FC236}">
                  <a16:creationId xmlns:a16="http://schemas.microsoft.com/office/drawing/2014/main" id="{2AD26D03-06B6-B541-712F-D32F55644703}"/>
                </a:ext>
              </a:extLst>
            </p:cNvPr>
            <p:cNvCxnSpPr>
              <a:cxnSpLocks/>
            </p:cNvCxnSpPr>
            <p:nvPr/>
          </p:nvCxnSpPr>
          <p:spPr>
            <a:xfrm>
              <a:off x="7616825"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B09DE286-966A-C23E-A366-46A99DBE39E7}"/>
                </a:ext>
              </a:extLst>
            </p:cNvPr>
            <p:cNvCxnSpPr>
              <a:cxnSpLocks/>
            </p:cNvCxnSpPr>
            <p:nvPr/>
          </p:nvCxnSpPr>
          <p:spPr>
            <a:xfrm>
              <a:off x="8861425"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id="{1854C588-97A2-023C-31A2-1CDD3929900F}"/>
                </a:ext>
              </a:extLst>
            </p:cNvPr>
            <p:cNvCxnSpPr>
              <a:cxnSpLocks/>
            </p:cNvCxnSpPr>
            <p:nvPr/>
          </p:nvCxnSpPr>
          <p:spPr>
            <a:xfrm>
              <a:off x="9144000"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E71EE4DE-0496-E5C3-AD82-F3C57EE8CC1B}"/>
                </a:ext>
              </a:extLst>
            </p:cNvPr>
            <p:cNvCxnSpPr>
              <a:cxnSpLocks/>
            </p:cNvCxnSpPr>
            <p:nvPr/>
          </p:nvCxnSpPr>
          <p:spPr>
            <a:xfrm>
              <a:off x="9420225"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7" name="直線コネクタ 36">
              <a:extLst>
                <a:ext uri="{FF2B5EF4-FFF2-40B4-BE49-F238E27FC236}">
                  <a16:creationId xmlns:a16="http://schemas.microsoft.com/office/drawing/2014/main" id="{CF0BE675-9295-AAD6-FC91-F602B1FA335A}"/>
                </a:ext>
              </a:extLst>
            </p:cNvPr>
            <p:cNvCxnSpPr>
              <a:cxnSpLocks/>
            </p:cNvCxnSpPr>
            <p:nvPr/>
          </p:nvCxnSpPr>
          <p:spPr>
            <a:xfrm>
              <a:off x="10671175"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8" name="直線コネクタ 37">
              <a:extLst>
                <a:ext uri="{FF2B5EF4-FFF2-40B4-BE49-F238E27FC236}">
                  <a16:creationId xmlns:a16="http://schemas.microsoft.com/office/drawing/2014/main" id="{B520E700-3478-B431-95C3-D01231FBAAF2}"/>
                </a:ext>
              </a:extLst>
            </p:cNvPr>
            <p:cNvCxnSpPr>
              <a:cxnSpLocks/>
            </p:cNvCxnSpPr>
            <p:nvPr/>
          </p:nvCxnSpPr>
          <p:spPr>
            <a:xfrm>
              <a:off x="11905012"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9" name="直線コネクタ 38">
              <a:extLst>
                <a:ext uri="{FF2B5EF4-FFF2-40B4-BE49-F238E27FC236}">
                  <a16:creationId xmlns:a16="http://schemas.microsoft.com/office/drawing/2014/main" id="{73A96A2B-6EF7-8A3D-8E99-2BFBD6A5E017}"/>
                </a:ext>
              </a:extLst>
            </p:cNvPr>
            <p:cNvCxnSpPr>
              <a:cxnSpLocks/>
            </p:cNvCxnSpPr>
            <p:nvPr/>
          </p:nvCxnSpPr>
          <p:spPr>
            <a:xfrm>
              <a:off x="-137160" y="302895"/>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0" name="直線コネクタ 39">
              <a:extLst>
                <a:ext uri="{FF2B5EF4-FFF2-40B4-BE49-F238E27FC236}">
                  <a16:creationId xmlns:a16="http://schemas.microsoft.com/office/drawing/2014/main" id="{15EC08C6-6D52-1147-E278-B87238DD652B}"/>
                </a:ext>
              </a:extLst>
            </p:cNvPr>
            <p:cNvCxnSpPr>
              <a:cxnSpLocks/>
            </p:cNvCxnSpPr>
            <p:nvPr/>
          </p:nvCxnSpPr>
          <p:spPr>
            <a:xfrm>
              <a:off x="-137160" y="861695"/>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3F62923F-D758-9488-80CC-EC7D14CB4275}"/>
                </a:ext>
              </a:extLst>
            </p:cNvPr>
            <p:cNvCxnSpPr>
              <a:cxnSpLocks/>
            </p:cNvCxnSpPr>
            <p:nvPr/>
          </p:nvCxnSpPr>
          <p:spPr>
            <a:xfrm>
              <a:off x="-137160" y="1715770"/>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2" name="直線コネクタ 41">
              <a:extLst>
                <a:ext uri="{FF2B5EF4-FFF2-40B4-BE49-F238E27FC236}">
                  <a16:creationId xmlns:a16="http://schemas.microsoft.com/office/drawing/2014/main" id="{341B41C6-5CFD-662D-DE50-DBA3AA5D995A}"/>
                </a:ext>
              </a:extLst>
            </p:cNvPr>
            <p:cNvCxnSpPr>
              <a:cxnSpLocks/>
            </p:cNvCxnSpPr>
            <p:nvPr/>
          </p:nvCxnSpPr>
          <p:spPr>
            <a:xfrm>
              <a:off x="-137160" y="2569845"/>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F040194F-C701-D976-4141-B90F26969592}"/>
                </a:ext>
              </a:extLst>
            </p:cNvPr>
            <p:cNvCxnSpPr>
              <a:cxnSpLocks/>
            </p:cNvCxnSpPr>
            <p:nvPr/>
          </p:nvCxnSpPr>
          <p:spPr>
            <a:xfrm>
              <a:off x="-137160" y="3433445"/>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4" name="直線コネクタ 43">
              <a:extLst>
                <a:ext uri="{FF2B5EF4-FFF2-40B4-BE49-F238E27FC236}">
                  <a16:creationId xmlns:a16="http://schemas.microsoft.com/office/drawing/2014/main" id="{3C57B6D0-3B67-514B-294B-03EF6133B39F}"/>
                </a:ext>
              </a:extLst>
            </p:cNvPr>
            <p:cNvCxnSpPr>
              <a:cxnSpLocks/>
            </p:cNvCxnSpPr>
            <p:nvPr/>
          </p:nvCxnSpPr>
          <p:spPr>
            <a:xfrm>
              <a:off x="-137160" y="4290695"/>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5" name="直線コネクタ 44">
              <a:extLst>
                <a:ext uri="{FF2B5EF4-FFF2-40B4-BE49-F238E27FC236}">
                  <a16:creationId xmlns:a16="http://schemas.microsoft.com/office/drawing/2014/main" id="{AE43006B-194A-D37A-08A7-2F63C7699D32}"/>
                </a:ext>
              </a:extLst>
            </p:cNvPr>
            <p:cNvCxnSpPr>
              <a:cxnSpLocks/>
            </p:cNvCxnSpPr>
            <p:nvPr/>
          </p:nvCxnSpPr>
          <p:spPr>
            <a:xfrm>
              <a:off x="-137160" y="5144770"/>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6" name="直線コネクタ 45">
              <a:extLst>
                <a:ext uri="{FF2B5EF4-FFF2-40B4-BE49-F238E27FC236}">
                  <a16:creationId xmlns:a16="http://schemas.microsoft.com/office/drawing/2014/main" id="{ECC16097-D0A0-781B-9C5C-C16F71E02200}"/>
                </a:ext>
              </a:extLst>
            </p:cNvPr>
            <p:cNvCxnSpPr>
              <a:cxnSpLocks/>
            </p:cNvCxnSpPr>
            <p:nvPr/>
          </p:nvCxnSpPr>
          <p:spPr>
            <a:xfrm>
              <a:off x="-137160" y="5995670"/>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6FC68CEA-388B-BFD1-FB8F-721398172424}"/>
                </a:ext>
              </a:extLst>
            </p:cNvPr>
            <p:cNvCxnSpPr>
              <a:cxnSpLocks/>
            </p:cNvCxnSpPr>
            <p:nvPr/>
          </p:nvCxnSpPr>
          <p:spPr>
            <a:xfrm>
              <a:off x="-137160" y="6567170"/>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8" name="直線コネクタ 47">
              <a:extLst>
                <a:ext uri="{FF2B5EF4-FFF2-40B4-BE49-F238E27FC236}">
                  <a16:creationId xmlns:a16="http://schemas.microsoft.com/office/drawing/2014/main" id="{695C4566-E22F-21C5-3275-E9E452890866}"/>
                </a:ext>
              </a:extLst>
            </p:cNvPr>
            <p:cNvCxnSpPr>
              <a:cxnSpLocks/>
            </p:cNvCxnSpPr>
            <p:nvPr/>
          </p:nvCxnSpPr>
          <p:spPr>
            <a:xfrm>
              <a:off x="12207240" y="302895"/>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9" name="直線コネクタ 48">
              <a:extLst>
                <a:ext uri="{FF2B5EF4-FFF2-40B4-BE49-F238E27FC236}">
                  <a16:creationId xmlns:a16="http://schemas.microsoft.com/office/drawing/2014/main" id="{C8E29644-A846-3A78-857F-247B7965F259}"/>
                </a:ext>
              </a:extLst>
            </p:cNvPr>
            <p:cNvCxnSpPr>
              <a:cxnSpLocks/>
            </p:cNvCxnSpPr>
            <p:nvPr/>
          </p:nvCxnSpPr>
          <p:spPr>
            <a:xfrm>
              <a:off x="12207240" y="861695"/>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0" name="直線コネクタ 49">
              <a:extLst>
                <a:ext uri="{FF2B5EF4-FFF2-40B4-BE49-F238E27FC236}">
                  <a16:creationId xmlns:a16="http://schemas.microsoft.com/office/drawing/2014/main" id="{F48255DC-8E26-D296-1AC3-6A4E8F2D5682}"/>
                </a:ext>
              </a:extLst>
            </p:cNvPr>
            <p:cNvCxnSpPr>
              <a:cxnSpLocks/>
            </p:cNvCxnSpPr>
            <p:nvPr/>
          </p:nvCxnSpPr>
          <p:spPr>
            <a:xfrm>
              <a:off x="12207240" y="1715770"/>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1" name="直線コネクタ 50">
              <a:extLst>
                <a:ext uri="{FF2B5EF4-FFF2-40B4-BE49-F238E27FC236}">
                  <a16:creationId xmlns:a16="http://schemas.microsoft.com/office/drawing/2014/main" id="{72152ECC-1B90-5B27-5DA4-F2FC74AE2808}"/>
                </a:ext>
              </a:extLst>
            </p:cNvPr>
            <p:cNvCxnSpPr>
              <a:cxnSpLocks/>
            </p:cNvCxnSpPr>
            <p:nvPr/>
          </p:nvCxnSpPr>
          <p:spPr>
            <a:xfrm>
              <a:off x="12207240" y="2569845"/>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2" name="直線コネクタ 51">
              <a:extLst>
                <a:ext uri="{FF2B5EF4-FFF2-40B4-BE49-F238E27FC236}">
                  <a16:creationId xmlns:a16="http://schemas.microsoft.com/office/drawing/2014/main" id="{35E25710-CF51-DCE2-F0DE-A0BA4555652D}"/>
                </a:ext>
              </a:extLst>
            </p:cNvPr>
            <p:cNvCxnSpPr>
              <a:cxnSpLocks/>
            </p:cNvCxnSpPr>
            <p:nvPr/>
          </p:nvCxnSpPr>
          <p:spPr>
            <a:xfrm>
              <a:off x="12207240" y="3433445"/>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3" name="直線コネクタ 52">
              <a:extLst>
                <a:ext uri="{FF2B5EF4-FFF2-40B4-BE49-F238E27FC236}">
                  <a16:creationId xmlns:a16="http://schemas.microsoft.com/office/drawing/2014/main" id="{67BA07E5-B287-2156-A7A5-91BB34651A20}"/>
                </a:ext>
              </a:extLst>
            </p:cNvPr>
            <p:cNvCxnSpPr>
              <a:cxnSpLocks/>
            </p:cNvCxnSpPr>
            <p:nvPr/>
          </p:nvCxnSpPr>
          <p:spPr>
            <a:xfrm>
              <a:off x="12207240" y="4290695"/>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4" name="直線コネクタ 53">
              <a:extLst>
                <a:ext uri="{FF2B5EF4-FFF2-40B4-BE49-F238E27FC236}">
                  <a16:creationId xmlns:a16="http://schemas.microsoft.com/office/drawing/2014/main" id="{2247A862-E0C2-E2D7-7A5C-E13DA8DD05AD}"/>
                </a:ext>
              </a:extLst>
            </p:cNvPr>
            <p:cNvCxnSpPr>
              <a:cxnSpLocks/>
            </p:cNvCxnSpPr>
            <p:nvPr/>
          </p:nvCxnSpPr>
          <p:spPr>
            <a:xfrm>
              <a:off x="12207240" y="5144770"/>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5" name="直線コネクタ 54">
              <a:extLst>
                <a:ext uri="{FF2B5EF4-FFF2-40B4-BE49-F238E27FC236}">
                  <a16:creationId xmlns:a16="http://schemas.microsoft.com/office/drawing/2014/main" id="{FF27034F-67F3-4660-77C3-39038D90FBB8}"/>
                </a:ext>
              </a:extLst>
            </p:cNvPr>
            <p:cNvCxnSpPr>
              <a:cxnSpLocks/>
            </p:cNvCxnSpPr>
            <p:nvPr/>
          </p:nvCxnSpPr>
          <p:spPr>
            <a:xfrm>
              <a:off x="12207240" y="5995670"/>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6" name="直線コネクタ 55">
              <a:extLst>
                <a:ext uri="{FF2B5EF4-FFF2-40B4-BE49-F238E27FC236}">
                  <a16:creationId xmlns:a16="http://schemas.microsoft.com/office/drawing/2014/main" id="{47546930-6803-0215-FF31-63F880575DA8}"/>
                </a:ext>
              </a:extLst>
            </p:cNvPr>
            <p:cNvCxnSpPr>
              <a:cxnSpLocks/>
            </p:cNvCxnSpPr>
            <p:nvPr/>
          </p:nvCxnSpPr>
          <p:spPr>
            <a:xfrm>
              <a:off x="12207240" y="6567170"/>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15" name="図プレースホルダー 1">
            <a:extLst>
              <a:ext uri="{FF2B5EF4-FFF2-40B4-BE49-F238E27FC236}">
                <a16:creationId xmlns:a16="http://schemas.microsoft.com/office/drawing/2014/main" id="{0AE3A54A-2DB0-E63B-5FF8-308E81746528}"/>
              </a:ext>
            </a:extLst>
          </p:cNvPr>
          <p:cNvSpPr>
            <a:spLocks noGrp="1"/>
          </p:cNvSpPr>
          <p:nvPr>
            <p:ph type="pic" sz="quarter" idx="15"/>
          </p:nvPr>
        </p:nvSpPr>
        <p:spPr>
          <a:xfrm>
            <a:off x="0" y="0"/>
            <a:ext cx="12188952" cy="5998464"/>
          </a:xfrm>
          <a:solidFill>
            <a:srgbClr val="E0E0E0"/>
          </a:solidFill>
        </p:spPr>
        <p:txBody>
          <a:bodyPr anchor="ctr"/>
          <a:lstStyle>
            <a:lvl1pPr algn="ctr">
              <a:defRPr>
                <a:solidFill>
                  <a:srgbClr val="D02670"/>
                </a:solidFill>
              </a:defRPr>
            </a:lvl1pPr>
          </a:lstStyle>
          <a:p>
            <a:r>
              <a:rPr kumimoji="1" lang="ja-JP" altLang="en-US"/>
              <a:t>アイコンをクリックして図を追加</a:t>
            </a:r>
          </a:p>
        </p:txBody>
      </p:sp>
      <p:sp>
        <p:nvSpPr>
          <p:cNvPr id="2" name="タイトル 2">
            <a:extLst>
              <a:ext uri="{FF2B5EF4-FFF2-40B4-BE49-F238E27FC236}">
                <a16:creationId xmlns:a16="http://schemas.microsoft.com/office/drawing/2014/main" id="{AE8AF638-3208-C360-EE54-3175BCAB2190}"/>
              </a:ext>
            </a:extLst>
          </p:cNvPr>
          <p:cNvSpPr>
            <a:spLocks noGrp="1"/>
          </p:cNvSpPr>
          <p:nvPr>
            <p:ph type="title"/>
          </p:nvPr>
        </p:nvSpPr>
        <p:spPr>
          <a:xfrm>
            <a:off x="289560" y="859537"/>
            <a:ext cx="5527040" cy="2569464"/>
          </a:xfrm>
        </p:spPr>
        <p:txBody>
          <a:bodyPr/>
          <a:lstStyle>
            <a:lvl1pPr>
              <a:defRPr sz="4000"/>
            </a:lvl1pPr>
          </a:lstStyle>
          <a:p>
            <a:r>
              <a:rPr kumimoji="1" lang="ja-JP" altLang="en-US"/>
              <a:t>マスター タイトルの書式設定</a:t>
            </a:r>
          </a:p>
        </p:txBody>
      </p:sp>
      <p:sp>
        <p:nvSpPr>
          <p:cNvPr id="3" name="グラフィックス 3">
            <a:extLst>
              <a:ext uri="{FF2B5EF4-FFF2-40B4-BE49-F238E27FC236}">
                <a16:creationId xmlns:a16="http://schemas.microsoft.com/office/drawing/2014/main" id="{29DFE3EB-17BA-C9B7-EB66-A88DFD070B44}"/>
              </a:ext>
            </a:extLst>
          </p:cNvPr>
          <p:cNvSpPr>
            <a:spLocks noChangeAspect="1"/>
          </p:cNvSpPr>
          <p:nvPr userDrawn="1"/>
        </p:nvSpPr>
        <p:spPr>
          <a:xfrm>
            <a:off x="11138525" y="6268060"/>
            <a:ext cx="824512" cy="304189"/>
          </a:xfrm>
          <a:custGeom>
            <a:avLst/>
            <a:gdLst>
              <a:gd name="connsiteX0" fmla="*/ -158 w 4035240"/>
              <a:gd name="connsiteY0" fmla="*/ 1394109 h 1502868"/>
              <a:gd name="connsiteX1" fmla="*/ 731541 w 4035240"/>
              <a:gd name="connsiteY1" fmla="*/ 1394109 h 1502868"/>
              <a:gd name="connsiteX2" fmla="*/ 731541 w 4035240"/>
              <a:gd name="connsiteY2" fmla="*/ 1498442 h 1502868"/>
              <a:gd name="connsiteX3" fmla="*/ -158 w 4035240"/>
              <a:gd name="connsiteY3" fmla="*/ 1498442 h 1502868"/>
              <a:gd name="connsiteX4" fmla="*/ -158 w 4035240"/>
              <a:gd name="connsiteY4" fmla="*/ 1299261 h 1502868"/>
              <a:gd name="connsiteX5" fmla="*/ 731541 w 4035240"/>
              <a:gd name="connsiteY5" fmla="*/ 1299261 h 1502868"/>
              <a:gd name="connsiteX6" fmla="*/ 731541 w 4035240"/>
              <a:gd name="connsiteY6" fmla="*/ 1194928 h 1502868"/>
              <a:gd name="connsiteX7" fmla="*/ -158 w 4035240"/>
              <a:gd name="connsiteY7" fmla="*/ 1194928 h 1502868"/>
              <a:gd name="connsiteX8" fmla="*/ 208899 w 4035240"/>
              <a:gd name="connsiteY8" fmla="*/ 1100080 h 1502868"/>
              <a:gd name="connsiteX9" fmla="*/ 522484 w 4035240"/>
              <a:gd name="connsiteY9" fmla="*/ 1100080 h 1502868"/>
              <a:gd name="connsiteX10" fmla="*/ 522484 w 4035240"/>
              <a:gd name="connsiteY10" fmla="*/ 995747 h 1502868"/>
              <a:gd name="connsiteX11" fmla="*/ 208899 w 4035240"/>
              <a:gd name="connsiteY11" fmla="*/ 995747 h 1502868"/>
              <a:gd name="connsiteX12" fmla="*/ 208899 w 4035240"/>
              <a:gd name="connsiteY12" fmla="*/ 900899 h 1502868"/>
              <a:gd name="connsiteX13" fmla="*/ 522484 w 4035240"/>
              <a:gd name="connsiteY13" fmla="*/ 900899 h 1502868"/>
              <a:gd name="connsiteX14" fmla="*/ 522484 w 4035240"/>
              <a:gd name="connsiteY14" fmla="*/ 796566 h 1502868"/>
              <a:gd name="connsiteX15" fmla="*/ 208899 w 4035240"/>
              <a:gd name="connsiteY15" fmla="*/ 796566 h 1502868"/>
              <a:gd name="connsiteX16" fmla="*/ 208899 w 4035240"/>
              <a:gd name="connsiteY16" fmla="*/ 701718 h 1502868"/>
              <a:gd name="connsiteX17" fmla="*/ 522484 w 4035240"/>
              <a:gd name="connsiteY17" fmla="*/ 701718 h 1502868"/>
              <a:gd name="connsiteX18" fmla="*/ 522484 w 4035240"/>
              <a:gd name="connsiteY18" fmla="*/ 597385 h 1502868"/>
              <a:gd name="connsiteX19" fmla="*/ 208899 w 4035240"/>
              <a:gd name="connsiteY19" fmla="*/ 597385 h 1502868"/>
              <a:gd name="connsiteX20" fmla="*/ 522484 w 4035240"/>
              <a:gd name="connsiteY20" fmla="*/ 398204 h 1502868"/>
              <a:gd name="connsiteX21" fmla="*/ 208899 w 4035240"/>
              <a:gd name="connsiteY21" fmla="*/ 398204 h 1502868"/>
              <a:gd name="connsiteX22" fmla="*/ 208899 w 4035240"/>
              <a:gd name="connsiteY22" fmla="*/ 502537 h 1502868"/>
              <a:gd name="connsiteX23" fmla="*/ 522484 w 4035240"/>
              <a:gd name="connsiteY23" fmla="*/ 502537 h 1502868"/>
              <a:gd name="connsiteX24" fmla="*/ -158 w 4035240"/>
              <a:gd name="connsiteY24" fmla="*/ 303356 h 1502868"/>
              <a:gd name="connsiteX25" fmla="*/ 731541 w 4035240"/>
              <a:gd name="connsiteY25" fmla="*/ 303356 h 1502868"/>
              <a:gd name="connsiteX26" fmla="*/ 731541 w 4035240"/>
              <a:gd name="connsiteY26" fmla="*/ 199023 h 1502868"/>
              <a:gd name="connsiteX27" fmla="*/ -158 w 4035240"/>
              <a:gd name="connsiteY27" fmla="*/ 199023 h 1502868"/>
              <a:gd name="connsiteX28" fmla="*/ -158 w 4035240"/>
              <a:gd name="connsiteY28" fmla="*/ 104175 h 1502868"/>
              <a:gd name="connsiteX29" fmla="*/ 731541 w 4035240"/>
              <a:gd name="connsiteY29" fmla="*/ 104175 h 1502868"/>
              <a:gd name="connsiteX30" fmla="*/ 731541 w 4035240"/>
              <a:gd name="connsiteY30" fmla="*/ -158 h 1502868"/>
              <a:gd name="connsiteX31" fmla="*/ -158 w 4035240"/>
              <a:gd name="connsiteY31" fmla="*/ -158 h 1502868"/>
              <a:gd name="connsiteX32" fmla="*/ 836070 w 4035240"/>
              <a:gd name="connsiteY32" fmla="*/ 1299261 h 1502868"/>
              <a:gd name="connsiteX33" fmla="*/ 1951389 w 4035240"/>
              <a:gd name="connsiteY33" fmla="*/ 1299261 h 1502868"/>
              <a:gd name="connsiteX34" fmla="*/ 1993390 w 4035240"/>
              <a:gd name="connsiteY34" fmla="*/ 1194928 h 1502868"/>
              <a:gd name="connsiteX35" fmla="*/ 836070 w 4035240"/>
              <a:gd name="connsiteY35" fmla="*/ 1194928 h 1502868"/>
              <a:gd name="connsiteX36" fmla="*/ 1864060 w 4035240"/>
              <a:gd name="connsiteY36" fmla="*/ 796566 h 1502868"/>
              <a:gd name="connsiteX37" fmla="*/ 1045127 w 4035240"/>
              <a:gd name="connsiteY37" fmla="*/ 796566 h 1502868"/>
              <a:gd name="connsiteX38" fmla="*/ 1045127 w 4035240"/>
              <a:gd name="connsiteY38" fmla="*/ 900899 h 1502868"/>
              <a:gd name="connsiteX39" fmla="*/ 1951293 w 4035240"/>
              <a:gd name="connsiteY39" fmla="*/ 900899 h 1502868"/>
              <a:gd name="connsiteX40" fmla="*/ 1864060 w 4035240"/>
              <a:gd name="connsiteY40" fmla="*/ 796566 h 1502868"/>
              <a:gd name="connsiteX41" fmla="*/ 1045127 w 4035240"/>
              <a:gd name="connsiteY41" fmla="*/ 597385 h 1502868"/>
              <a:gd name="connsiteX42" fmla="*/ 1045127 w 4035240"/>
              <a:gd name="connsiteY42" fmla="*/ 701718 h 1502868"/>
              <a:gd name="connsiteX43" fmla="*/ 1864060 w 4035240"/>
              <a:gd name="connsiteY43" fmla="*/ 701718 h 1502868"/>
              <a:gd name="connsiteX44" fmla="*/ 1951293 w 4035240"/>
              <a:gd name="connsiteY44" fmla="*/ 597385 h 1502868"/>
              <a:gd name="connsiteX45" fmla="*/ 1951389 w 4035240"/>
              <a:gd name="connsiteY45" fmla="*/ 199023 h 1502868"/>
              <a:gd name="connsiteX46" fmla="*/ 836070 w 4035240"/>
              <a:gd name="connsiteY46" fmla="*/ 199023 h 1502868"/>
              <a:gd name="connsiteX47" fmla="*/ 836070 w 4035240"/>
              <a:gd name="connsiteY47" fmla="*/ 303356 h 1502868"/>
              <a:gd name="connsiteX48" fmla="*/ 1993390 w 4035240"/>
              <a:gd name="connsiteY48" fmla="*/ 303356 h 1502868"/>
              <a:gd name="connsiteX49" fmla="*/ 1951389 w 4035240"/>
              <a:gd name="connsiteY49" fmla="*/ 199023 h 1502868"/>
              <a:gd name="connsiteX50" fmla="*/ 1605779 w 4035240"/>
              <a:gd name="connsiteY50" fmla="*/ -158 h 1502868"/>
              <a:gd name="connsiteX51" fmla="*/ 836070 w 4035240"/>
              <a:gd name="connsiteY51" fmla="*/ -158 h 1502868"/>
              <a:gd name="connsiteX52" fmla="*/ 836070 w 4035240"/>
              <a:gd name="connsiteY52" fmla="*/ 104175 h 1502868"/>
              <a:gd name="connsiteX53" fmla="*/ 1874988 w 4035240"/>
              <a:gd name="connsiteY53" fmla="*/ 104175 h 1502868"/>
              <a:gd name="connsiteX54" fmla="*/ 1605779 w 4035240"/>
              <a:gd name="connsiteY54" fmla="*/ -158 h 1502868"/>
              <a:gd name="connsiteX55" fmla="*/ 1045127 w 4035240"/>
              <a:gd name="connsiteY55" fmla="*/ 502537 h 1502868"/>
              <a:gd name="connsiteX56" fmla="*/ 1358712 w 4035240"/>
              <a:gd name="connsiteY56" fmla="*/ 502537 h 1502868"/>
              <a:gd name="connsiteX57" fmla="*/ 1358712 w 4035240"/>
              <a:gd name="connsiteY57" fmla="*/ 398204 h 1502868"/>
              <a:gd name="connsiteX58" fmla="*/ 1045127 w 4035240"/>
              <a:gd name="connsiteY58" fmla="*/ 398204 h 1502868"/>
              <a:gd name="connsiteX59" fmla="*/ 1653292 w 4035240"/>
              <a:gd name="connsiteY59" fmla="*/ 502537 h 1502868"/>
              <a:gd name="connsiteX60" fmla="*/ 1990919 w 4035240"/>
              <a:gd name="connsiteY60" fmla="*/ 502537 h 1502868"/>
              <a:gd name="connsiteX61" fmla="*/ 2004888 w 4035240"/>
              <a:gd name="connsiteY61" fmla="*/ 398204 h 1502868"/>
              <a:gd name="connsiteX62" fmla="*/ 1653292 w 4035240"/>
              <a:gd name="connsiteY62" fmla="*/ 398204 h 1502868"/>
              <a:gd name="connsiteX63" fmla="*/ 1045127 w 4035240"/>
              <a:gd name="connsiteY63" fmla="*/ 1100080 h 1502868"/>
              <a:gd name="connsiteX64" fmla="*/ 1358712 w 4035240"/>
              <a:gd name="connsiteY64" fmla="*/ 1100080 h 1502868"/>
              <a:gd name="connsiteX65" fmla="*/ 1358712 w 4035240"/>
              <a:gd name="connsiteY65" fmla="*/ 995747 h 1502868"/>
              <a:gd name="connsiteX66" fmla="*/ 1045127 w 4035240"/>
              <a:gd name="connsiteY66" fmla="*/ 995747 h 1502868"/>
              <a:gd name="connsiteX67" fmla="*/ 1653292 w 4035240"/>
              <a:gd name="connsiteY67" fmla="*/ 995747 h 1502868"/>
              <a:gd name="connsiteX68" fmla="*/ 1653292 w 4035240"/>
              <a:gd name="connsiteY68" fmla="*/ 1100080 h 1502868"/>
              <a:gd name="connsiteX69" fmla="*/ 2004888 w 4035240"/>
              <a:gd name="connsiteY69" fmla="*/ 1100080 h 1502868"/>
              <a:gd name="connsiteX70" fmla="*/ 1990919 w 4035240"/>
              <a:gd name="connsiteY70" fmla="*/ 995747 h 1502868"/>
              <a:gd name="connsiteX71" fmla="*/ 836070 w 4035240"/>
              <a:gd name="connsiteY71" fmla="*/ 1498442 h 1502868"/>
              <a:gd name="connsiteX72" fmla="*/ 1605779 w 4035240"/>
              <a:gd name="connsiteY72" fmla="*/ 1498442 h 1502868"/>
              <a:gd name="connsiteX73" fmla="*/ 1874988 w 4035240"/>
              <a:gd name="connsiteY73" fmla="*/ 1394109 h 1502868"/>
              <a:gd name="connsiteX74" fmla="*/ 836070 w 4035240"/>
              <a:gd name="connsiteY74" fmla="*/ 1394109 h 1502868"/>
              <a:gd name="connsiteX75" fmla="*/ 2926639 w 4035240"/>
              <a:gd name="connsiteY75" fmla="*/ 1498442 h 1502868"/>
              <a:gd name="connsiteX76" fmla="*/ 2962939 w 4035240"/>
              <a:gd name="connsiteY76" fmla="*/ 1394109 h 1502868"/>
              <a:gd name="connsiteX77" fmla="*/ 2890339 w 4035240"/>
              <a:gd name="connsiteY77" fmla="*/ 1394109 h 1502868"/>
              <a:gd name="connsiteX78" fmla="*/ 2856985 w 4035240"/>
              <a:gd name="connsiteY78" fmla="*/ 1299261 h 1502868"/>
              <a:gd name="connsiteX79" fmla="*/ 2996293 w 4035240"/>
              <a:gd name="connsiteY79" fmla="*/ 1299261 h 1502868"/>
              <a:gd name="connsiteX80" fmla="*/ 3033068 w 4035240"/>
              <a:gd name="connsiteY80" fmla="*/ 1194928 h 1502868"/>
              <a:gd name="connsiteX81" fmla="*/ 2820210 w 4035240"/>
              <a:gd name="connsiteY81" fmla="*/ 1194928 h 1502868"/>
              <a:gd name="connsiteX82" fmla="*/ 2786856 w 4035240"/>
              <a:gd name="connsiteY82" fmla="*/ 1100080 h 1502868"/>
              <a:gd name="connsiteX83" fmla="*/ 3066422 w 4035240"/>
              <a:gd name="connsiteY83" fmla="*/ 1100080 h 1502868"/>
              <a:gd name="connsiteX84" fmla="*/ 3103102 w 4035240"/>
              <a:gd name="connsiteY84" fmla="*/ 995747 h 1502868"/>
              <a:gd name="connsiteX85" fmla="*/ 2750176 w 4035240"/>
              <a:gd name="connsiteY85" fmla="*/ 995747 h 1502868"/>
              <a:gd name="connsiteX86" fmla="*/ 2716822 w 4035240"/>
              <a:gd name="connsiteY86" fmla="*/ 900899 h 1502868"/>
              <a:gd name="connsiteX87" fmla="*/ 3136456 w 4035240"/>
              <a:gd name="connsiteY87" fmla="*/ 900899 h 1502868"/>
              <a:gd name="connsiteX88" fmla="*/ 3173136 w 4035240"/>
              <a:gd name="connsiteY88" fmla="*/ 796566 h 1502868"/>
              <a:gd name="connsiteX89" fmla="*/ 2680142 w 4035240"/>
              <a:gd name="connsiteY89" fmla="*/ 796566 h 1502868"/>
              <a:gd name="connsiteX90" fmla="*/ 2299468 w 4035240"/>
              <a:gd name="connsiteY90" fmla="*/ 502537 h 1502868"/>
              <a:gd name="connsiteX91" fmla="*/ 2864207 w 4035240"/>
              <a:gd name="connsiteY91" fmla="*/ 502537 h 1502868"/>
              <a:gd name="connsiteX92" fmla="*/ 2827907 w 4035240"/>
              <a:gd name="connsiteY92" fmla="*/ 398204 h 1502868"/>
              <a:gd name="connsiteX93" fmla="*/ 2299468 w 4035240"/>
              <a:gd name="connsiteY93" fmla="*/ 398204 h 1502868"/>
              <a:gd name="connsiteX94" fmla="*/ 3058440 w 4035240"/>
              <a:gd name="connsiteY94" fmla="*/ 303356 h 1502868"/>
              <a:gd name="connsiteX95" fmla="*/ 3762867 w 4035240"/>
              <a:gd name="connsiteY95" fmla="*/ 303356 h 1502868"/>
              <a:gd name="connsiteX96" fmla="*/ 3762867 w 4035240"/>
              <a:gd name="connsiteY96" fmla="*/ 199023 h 1502868"/>
              <a:gd name="connsiteX97" fmla="*/ 3094835 w 4035240"/>
              <a:gd name="connsiteY97" fmla="*/ 199023 h 1502868"/>
              <a:gd name="connsiteX98" fmla="*/ 3164204 w 4035240"/>
              <a:gd name="connsiteY98" fmla="*/ -158 h 1502868"/>
              <a:gd name="connsiteX99" fmla="*/ 3127904 w 4035240"/>
              <a:gd name="connsiteY99" fmla="*/ 104175 h 1502868"/>
              <a:gd name="connsiteX100" fmla="*/ 3762867 w 4035240"/>
              <a:gd name="connsiteY100" fmla="*/ 104175 h 1502868"/>
              <a:gd name="connsiteX101" fmla="*/ 3762867 w 4035240"/>
              <a:gd name="connsiteY101" fmla="*/ -158 h 1502868"/>
              <a:gd name="connsiteX102" fmla="*/ 2090411 w 4035240"/>
              <a:gd name="connsiteY102" fmla="*/ 1498442 h 1502868"/>
              <a:gd name="connsiteX103" fmla="*/ 2613054 w 4035240"/>
              <a:gd name="connsiteY103" fmla="*/ 1498442 h 1502868"/>
              <a:gd name="connsiteX104" fmla="*/ 2613054 w 4035240"/>
              <a:gd name="connsiteY104" fmla="*/ 1394109 h 1502868"/>
              <a:gd name="connsiteX105" fmla="*/ 2090411 w 4035240"/>
              <a:gd name="connsiteY105" fmla="*/ 1394109 h 1502868"/>
              <a:gd name="connsiteX106" fmla="*/ 2090411 w 4035240"/>
              <a:gd name="connsiteY106" fmla="*/ 1299261 h 1502868"/>
              <a:gd name="connsiteX107" fmla="*/ 2613054 w 4035240"/>
              <a:gd name="connsiteY107" fmla="*/ 1299261 h 1502868"/>
              <a:gd name="connsiteX108" fmla="*/ 2613054 w 4035240"/>
              <a:gd name="connsiteY108" fmla="*/ 1194928 h 1502868"/>
              <a:gd name="connsiteX109" fmla="*/ 2090411 w 4035240"/>
              <a:gd name="connsiteY109" fmla="*/ 1194928 h 1502868"/>
              <a:gd name="connsiteX110" fmla="*/ 2299468 w 4035240"/>
              <a:gd name="connsiteY110" fmla="*/ 1100080 h 1502868"/>
              <a:gd name="connsiteX111" fmla="*/ 2613054 w 4035240"/>
              <a:gd name="connsiteY111" fmla="*/ 1100080 h 1502868"/>
              <a:gd name="connsiteX112" fmla="*/ 2613054 w 4035240"/>
              <a:gd name="connsiteY112" fmla="*/ 995747 h 1502868"/>
              <a:gd name="connsiteX113" fmla="*/ 2299468 w 4035240"/>
              <a:gd name="connsiteY113" fmla="*/ 995747 h 1502868"/>
              <a:gd name="connsiteX114" fmla="*/ 2299468 w 4035240"/>
              <a:gd name="connsiteY114" fmla="*/ 900899 h 1502868"/>
              <a:gd name="connsiteX115" fmla="*/ 2613054 w 4035240"/>
              <a:gd name="connsiteY115" fmla="*/ 900899 h 1502868"/>
              <a:gd name="connsiteX116" fmla="*/ 2613054 w 4035240"/>
              <a:gd name="connsiteY116" fmla="*/ 796566 h 1502868"/>
              <a:gd name="connsiteX117" fmla="*/ 2299468 w 4035240"/>
              <a:gd name="connsiteY117" fmla="*/ 796566 h 1502868"/>
              <a:gd name="connsiteX118" fmla="*/ 3553810 w 4035240"/>
              <a:gd name="connsiteY118" fmla="*/ 398204 h 1502868"/>
              <a:gd name="connsiteX119" fmla="*/ 3025371 w 4035240"/>
              <a:gd name="connsiteY119" fmla="*/ 398204 h 1502868"/>
              <a:gd name="connsiteX120" fmla="*/ 2989071 w 4035240"/>
              <a:gd name="connsiteY120" fmla="*/ 502537 h 1502868"/>
              <a:gd name="connsiteX121" fmla="*/ 3553810 w 4035240"/>
              <a:gd name="connsiteY121" fmla="*/ 502537 h 1502868"/>
              <a:gd name="connsiteX122" fmla="*/ 3240225 w 4035240"/>
              <a:gd name="connsiteY122" fmla="*/ 701718 h 1502868"/>
              <a:gd name="connsiteX123" fmla="*/ 3553810 w 4035240"/>
              <a:gd name="connsiteY123" fmla="*/ 701718 h 1502868"/>
              <a:gd name="connsiteX124" fmla="*/ 3553810 w 4035240"/>
              <a:gd name="connsiteY124" fmla="*/ 597385 h 1502868"/>
              <a:gd name="connsiteX125" fmla="*/ 2956002 w 4035240"/>
              <a:gd name="connsiteY125" fmla="*/ 597385 h 1502868"/>
              <a:gd name="connsiteX126" fmla="*/ 2926639 w 4035240"/>
              <a:gd name="connsiteY126" fmla="*/ 681705 h 1502868"/>
              <a:gd name="connsiteX127" fmla="*/ 2897276 w 4035240"/>
              <a:gd name="connsiteY127" fmla="*/ 597385 h 1502868"/>
              <a:gd name="connsiteX128" fmla="*/ 2299468 w 4035240"/>
              <a:gd name="connsiteY128" fmla="*/ 597385 h 1502868"/>
              <a:gd name="connsiteX129" fmla="*/ 2299468 w 4035240"/>
              <a:gd name="connsiteY129" fmla="*/ 701718 h 1502868"/>
              <a:gd name="connsiteX130" fmla="*/ 2613054 w 4035240"/>
              <a:gd name="connsiteY130" fmla="*/ 701718 h 1502868"/>
              <a:gd name="connsiteX131" fmla="*/ 2613054 w 4035240"/>
              <a:gd name="connsiteY131" fmla="*/ 605827 h 1502868"/>
              <a:gd name="connsiteX132" fmla="*/ 2646788 w 4035240"/>
              <a:gd name="connsiteY132" fmla="*/ 701718 h 1502868"/>
              <a:gd name="connsiteX133" fmla="*/ 3206491 w 4035240"/>
              <a:gd name="connsiteY133" fmla="*/ 701718 h 1502868"/>
              <a:gd name="connsiteX134" fmla="*/ 3240225 w 4035240"/>
              <a:gd name="connsiteY134" fmla="*/ 605827 h 1502868"/>
              <a:gd name="connsiteX135" fmla="*/ 3553810 w 4035240"/>
              <a:gd name="connsiteY135" fmla="*/ 796566 h 1502868"/>
              <a:gd name="connsiteX136" fmla="*/ 3240225 w 4035240"/>
              <a:gd name="connsiteY136" fmla="*/ 796566 h 1502868"/>
              <a:gd name="connsiteX137" fmla="*/ 3240225 w 4035240"/>
              <a:gd name="connsiteY137" fmla="*/ 900899 h 1502868"/>
              <a:gd name="connsiteX138" fmla="*/ 3553810 w 4035240"/>
              <a:gd name="connsiteY138" fmla="*/ 900899 h 1502868"/>
              <a:gd name="connsiteX139" fmla="*/ 3240225 w 4035240"/>
              <a:gd name="connsiteY139" fmla="*/ 1100080 h 1502868"/>
              <a:gd name="connsiteX140" fmla="*/ 3553810 w 4035240"/>
              <a:gd name="connsiteY140" fmla="*/ 1100080 h 1502868"/>
              <a:gd name="connsiteX141" fmla="*/ 3553810 w 4035240"/>
              <a:gd name="connsiteY141" fmla="*/ 995747 h 1502868"/>
              <a:gd name="connsiteX142" fmla="*/ 3240225 w 4035240"/>
              <a:gd name="connsiteY142" fmla="*/ 995747 h 1502868"/>
              <a:gd name="connsiteX143" fmla="*/ 3240225 w 4035240"/>
              <a:gd name="connsiteY143" fmla="*/ 1299261 h 1502868"/>
              <a:gd name="connsiteX144" fmla="*/ 3762867 w 4035240"/>
              <a:gd name="connsiteY144" fmla="*/ 1299261 h 1502868"/>
              <a:gd name="connsiteX145" fmla="*/ 3762867 w 4035240"/>
              <a:gd name="connsiteY145" fmla="*/ 1194928 h 1502868"/>
              <a:gd name="connsiteX146" fmla="*/ 3240225 w 4035240"/>
              <a:gd name="connsiteY146" fmla="*/ 1194928 h 1502868"/>
              <a:gd name="connsiteX147" fmla="*/ 3240225 w 4035240"/>
              <a:gd name="connsiteY147" fmla="*/ 1498442 h 1502868"/>
              <a:gd name="connsiteX148" fmla="*/ 3762867 w 4035240"/>
              <a:gd name="connsiteY148" fmla="*/ 1498442 h 1502868"/>
              <a:gd name="connsiteX149" fmla="*/ 3762867 w 4035240"/>
              <a:gd name="connsiteY149" fmla="*/ 1394109 h 1502868"/>
              <a:gd name="connsiteX150" fmla="*/ 3240225 w 4035240"/>
              <a:gd name="connsiteY150" fmla="*/ 1394109 h 1502868"/>
              <a:gd name="connsiteX151" fmla="*/ 2794838 w 4035240"/>
              <a:gd name="connsiteY151" fmla="*/ 303356 h 1502868"/>
              <a:gd name="connsiteX152" fmla="*/ 2758443 w 4035240"/>
              <a:gd name="connsiteY152" fmla="*/ 199023 h 1502868"/>
              <a:gd name="connsiteX153" fmla="*/ 2090411 w 4035240"/>
              <a:gd name="connsiteY153" fmla="*/ 199023 h 1502868"/>
              <a:gd name="connsiteX154" fmla="*/ 2090411 w 4035240"/>
              <a:gd name="connsiteY154" fmla="*/ 303356 h 1502868"/>
              <a:gd name="connsiteX155" fmla="*/ 2725469 w 4035240"/>
              <a:gd name="connsiteY155" fmla="*/ 104175 h 1502868"/>
              <a:gd name="connsiteX156" fmla="*/ 2689075 w 4035240"/>
              <a:gd name="connsiteY156" fmla="*/ -158 h 1502868"/>
              <a:gd name="connsiteX157" fmla="*/ 2090411 w 4035240"/>
              <a:gd name="connsiteY157" fmla="*/ -158 h 1502868"/>
              <a:gd name="connsiteX158" fmla="*/ 2090411 w 4035240"/>
              <a:gd name="connsiteY158" fmla="*/ 104175 h 1502868"/>
              <a:gd name="connsiteX159" fmla="*/ 3875283 w 4035240"/>
              <a:gd name="connsiteY159" fmla="*/ 1420572 h 1502868"/>
              <a:gd name="connsiteX160" fmla="*/ 3957540 w 4035240"/>
              <a:gd name="connsiteY160" fmla="*/ 1343211 h 1502868"/>
              <a:gd name="connsiteX161" fmla="*/ 4035046 w 4035240"/>
              <a:gd name="connsiteY161" fmla="*/ 1425315 h 1502868"/>
              <a:gd name="connsiteX162" fmla="*/ 3955105 w 4035240"/>
              <a:gd name="connsiteY162" fmla="*/ 1502711 h 1502868"/>
              <a:gd name="connsiteX163" fmla="*/ 3875445 w 4035240"/>
              <a:gd name="connsiteY163" fmla="*/ 1422311 h 1502868"/>
              <a:gd name="connsiteX164" fmla="*/ 3875474 w 4035240"/>
              <a:gd name="connsiteY164" fmla="*/ 1420572 h 1502868"/>
              <a:gd name="connsiteX165" fmla="*/ 4016206 w 4035240"/>
              <a:gd name="connsiteY165" fmla="*/ 1425789 h 1502868"/>
              <a:gd name="connsiteX166" fmla="*/ 4016206 w 4035240"/>
              <a:gd name="connsiteY166" fmla="*/ 1415450 h 1502868"/>
              <a:gd name="connsiteX167" fmla="*/ 3952743 w 4035240"/>
              <a:gd name="connsiteY167" fmla="*/ 1356915 h 1502868"/>
              <a:gd name="connsiteX168" fmla="*/ 3894098 w 4035240"/>
              <a:gd name="connsiteY168" fmla="*/ 1415450 h 1502868"/>
              <a:gd name="connsiteX169" fmla="*/ 3894098 w 4035240"/>
              <a:gd name="connsiteY169" fmla="*/ 1425789 h 1502868"/>
              <a:gd name="connsiteX170" fmla="*/ 3957561 w 4035240"/>
              <a:gd name="connsiteY170" fmla="*/ 1484324 h 1502868"/>
              <a:gd name="connsiteX171" fmla="*/ 4016206 w 4035240"/>
              <a:gd name="connsiteY171" fmla="*/ 1425789 h 1502868"/>
              <a:gd name="connsiteX172" fmla="*/ 3943416 w 4035240"/>
              <a:gd name="connsiteY172" fmla="*/ 1462874 h 1502868"/>
              <a:gd name="connsiteX173" fmla="*/ 3923081 w 4035240"/>
              <a:gd name="connsiteY173" fmla="*/ 1462874 h 1502868"/>
              <a:gd name="connsiteX174" fmla="*/ 3923081 w 4035240"/>
              <a:gd name="connsiteY174" fmla="*/ 1379598 h 1502868"/>
              <a:gd name="connsiteX175" fmla="*/ 3961091 w 4035240"/>
              <a:gd name="connsiteY175" fmla="*/ 1379598 h 1502868"/>
              <a:gd name="connsiteX176" fmla="*/ 3989418 w 4035240"/>
              <a:gd name="connsiteY176" fmla="*/ 1401360 h 1502868"/>
              <a:gd name="connsiteX177" fmla="*/ 3989599 w 4035240"/>
              <a:gd name="connsiteY177" fmla="*/ 1405871 h 1502868"/>
              <a:gd name="connsiteX178" fmla="*/ 3974489 w 4035240"/>
              <a:gd name="connsiteY178" fmla="*/ 1431005 h 1502868"/>
              <a:gd name="connsiteX179" fmla="*/ 3993495 w 4035240"/>
              <a:gd name="connsiteY179" fmla="*/ 1462874 h 1502868"/>
              <a:gd name="connsiteX180" fmla="*/ 3971164 w 4035240"/>
              <a:gd name="connsiteY180" fmla="*/ 1462874 h 1502868"/>
              <a:gd name="connsiteX181" fmla="*/ 3955580 w 4035240"/>
              <a:gd name="connsiteY181" fmla="*/ 1434420 h 1502868"/>
              <a:gd name="connsiteX182" fmla="*/ 3943416 w 4035240"/>
              <a:gd name="connsiteY182" fmla="*/ 1434420 h 1502868"/>
              <a:gd name="connsiteX183" fmla="*/ 3958620 w 4035240"/>
              <a:gd name="connsiteY183" fmla="*/ 1419055 h 1502868"/>
              <a:gd name="connsiteX184" fmla="*/ 3968123 w 4035240"/>
              <a:gd name="connsiteY184" fmla="*/ 1410234 h 1502868"/>
              <a:gd name="connsiteX185" fmla="*/ 3968123 w 4035240"/>
              <a:gd name="connsiteY185" fmla="*/ 1404258 h 1502868"/>
              <a:gd name="connsiteX186" fmla="*/ 3958620 w 4035240"/>
              <a:gd name="connsiteY186" fmla="*/ 1395532 h 1502868"/>
              <a:gd name="connsiteX187" fmla="*/ 3943416 w 4035240"/>
              <a:gd name="connsiteY187" fmla="*/ 1395532 h 1502868"/>
              <a:gd name="connsiteX188" fmla="*/ 3943416 w 4035240"/>
              <a:gd name="connsiteY188" fmla="*/ 1419055 h 1502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Lst>
            <a:rect l="l" t="t" r="r" b="b"/>
            <a:pathLst>
              <a:path w="4035240" h="1502868">
                <a:moveTo>
                  <a:pt x="-158" y="1394109"/>
                </a:moveTo>
                <a:lnTo>
                  <a:pt x="731541" y="1394109"/>
                </a:lnTo>
                <a:lnTo>
                  <a:pt x="731541" y="1498442"/>
                </a:lnTo>
                <a:lnTo>
                  <a:pt x="-158" y="1498442"/>
                </a:lnTo>
                <a:close/>
                <a:moveTo>
                  <a:pt x="-158" y="1299261"/>
                </a:moveTo>
                <a:lnTo>
                  <a:pt x="731541" y="1299261"/>
                </a:lnTo>
                <a:lnTo>
                  <a:pt x="731541" y="1194928"/>
                </a:lnTo>
                <a:lnTo>
                  <a:pt x="-158" y="1194928"/>
                </a:lnTo>
                <a:close/>
                <a:moveTo>
                  <a:pt x="208899" y="1100080"/>
                </a:moveTo>
                <a:lnTo>
                  <a:pt x="522484" y="1100080"/>
                </a:lnTo>
                <a:lnTo>
                  <a:pt x="522484" y="995747"/>
                </a:lnTo>
                <a:lnTo>
                  <a:pt x="208899" y="995747"/>
                </a:lnTo>
                <a:close/>
                <a:moveTo>
                  <a:pt x="208899" y="900899"/>
                </a:moveTo>
                <a:lnTo>
                  <a:pt x="522484" y="900899"/>
                </a:lnTo>
                <a:lnTo>
                  <a:pt x="522484" y="796566"/>
                </a:lnTo>
                <a:lnTo>
                  <a:pt x="208899" y="796566"/>
                </a:lnTo>
                <a:close/>
                <a:moveTo>
                  <a:pt x="208899" y="701718"/>
                </a:moveTo>
                <a:lnTo>
                  <a:pt x="522484" y="701718"/>
                </a:lnTo>
                <a:lnTo>
                  <a:pt x="522484" y="597385"/>
                </a:lnTo>
                <a:lnTo>
                  <a:pt x="208899" y="597385"/>
                </a:lnTo>
                <a:close/>
                <a:moveTo>
                  <a:pt x="522484" y="398204"/>
                </a:moveTo>
                <a:lnTo>
                  <a:pt x="208899" y="398204"/>
                </a:lnTo>
                <a:lnTo>
                  <a:pt x="208899" y="502537"/>
                </a:lnTo>
                <a:lnTo>
                  <a:pt x="522484" y="502537"/>
                </a:lnTo>
                <a:close/>
                <a:moveTo>
                  <a:pt x="-158" y="303356"/>
                </a:moveTo>
                <a:lnTo>
                  <a:pt x="731541" y="303356"/>
                </a:lnTo>
                <a:lnTo>
                  <a:pt x="731541" y="199023"/>
                </a:lnTo>
                <a:lnTo>
                  <a:pt x="-158" y="199023"/>
                </a:lnTo>
                <a:close/>
                <a:moveTo>
                  <a:pt x="-158" y="104175"/>
                </a:moveTo>
                <a:lnTo>
                  <a:pt x="731541" y="104175"/>
                </a:lnTo>
                <a:lnTo>
                  <a:pt x="731541" y="-158"/>
                </a:lnTo>
                <a:lnTo>
                  <a:pt x="-158" y="-158"/>
                </a:lnTo>
                <a:close/>
                <a:moveTo>
                  <a:pt x="836070" y="1299261"/>
                </a:moveTo>
                <a:lnTo>
                  <a:pt x="1951389" y="1299261"/>
                </a:lnTo>
                <a:cubicBezTo>
                  <a:pt x="1970288" y="1266654"/>
                  <a:pt x="1984432" y="1231523"/>
                  <a:pt x="1993390" y="1194928"/>
                </a:cubicBezTo>
                <a:lnTo>
                  <a:pt x="836070" y="1194928"/>
                </a:lnTo>
                <a:close/>
                <a:moveTo>
                  <a:pt x="1864060" y="796566"/>
                </a:moveTo>
                <a:lnTo>
                  <a:pt x="1045127" y="796566"/>
                </a:lnTo>
                <a:lnTo>
                  <a:pt x="1045127" y="900899"/>
                </a:lnTo>
                <a:lnTo>
                  <a:pt x="1951293" y="900899"/>
                </a:lnTo>
                <a:cubicBezTo>
                  <a:pt x="1928348" y="861440"/>
                  <a:pt x="1898850" y="826160"/>
                  <a:pt x="1864060" y="796566"/>
                </a:cubicBezTo>
                <a:close/>
                <a:moveTo>
                  <a:pt x="1045127" y="597385"/>
                </a:moveTo>
                <a:lnTo>
                  <a:pt x="1045127" y="701718"/>
                </a:lnTo>
                <a:lnTo>
                  <a:pt x="1864060" y="701718"/>
                </a:lnTo>
                <a:cubicBezTo>
                  <a:pt x="1898850" y="672125"/>
                  <a:pt x="1928348" y="636845"/>
                  <a:pt x="1951293" y="597385"/>
                </a:cubicBezTo>
                <a:close/>
                <a:moveTo>
                  <a:pt x="1951389" y="199023"/>
                </a:moveTo>
                <a:lnTo>
                  <a:pt x="836070" y="199023"/>
                </a:lnTo>
                <a:lnTo>
                  <a:pt x="836070" y="303356"/>
                </a:lnTo>
                <a:lnTo>
                  <a:pt x="1993390" y="303356"/>
                </a:lnTo>
                <a:cubicBezTo>
                  <a:pt x="1984432" y="266762"/>
                  <a:pt x="1970289" y="231630"/>
                  <a:pt x="1951389" y="199023"/>
                </a:cubicBezTo>
                <a:close/>
                <a:moveTo>
                  <a:pt x="1605779" y="-158"/>
                </a:moveTo>
                <a:lnTo>
                  <a:pt x="836070" y="-158"/>
                </a:lnTo>
                <a:lnTo>
                  <a:pt x="836070" y="104175"/>
                </a:lnTo>
                <a:lnTo>
                  <a:pt x="1874988" y="104175"/>
                </a:lnTo>
                <a:cubicBezTo>
                  <a:pt x="1801525" y="36948"/>
                  <a:pt x="1705445" y="-288"/>
                  <a:pt x="1605779" y="-158"/>
                </a:cubicBezTo>
                <a:close/>
                <a:moveTo>
                  <a:pt x="1045127" y="502537"/>
                </a:moveTo>
                <a:lnTo>
                  <a:pt x="1358712" y="502537"/>
                </a:lnTo>
                <a:lnTo>
                  <a:pt x="1358712" y="398204"/>
                </a:lnTo>
                <a:lnTo>
                  <a:pt x="1045127" y="398204"/>
                </a:lnTo>
                <a:close/>
                <a:moveTo>
                  <a:pt x="1653292" y="502537"/>
                </a:moveTo>
                <a:lnTo>
                  <a:pt x="1990919" y="502537"/>
                </a:lnTo>
                <a:cubicBezTo>
                  <a:pt x="2000179" y="468529"/>
                  <a:pt x="2004876" y="433446"/>
                  <a:pt x="2004888" y="398204"/>
                </a:cubicBezTo>
                <a:lnTo>
                  <a:pt x="1653292" y="398204"/>
                </a:lnTo>
                <a:close/>
                <a:moveTo>
                  <a:pt x="1045127" y="1100080"/>
                </a:moveTo>
                <a:lnTo>
                  <a:pt x="1358712" y="1100080"/>
                </a:lnTo>
                <a:lnTo>
                  <a:pt x="1358712" y="995747"/>
                </a:lnTo>
                <a:lnTo>
                  <a:pt x="1045127" y="995747"/>
                </a:lnTo>
                <a:close/>
                <a:moveTo>
                  <a:pt x="1653292" y="995747"/>
                </a:moveTo>
                <a:lnTo>
                  <a:pt x="1653292" y="1100080"/>
                </a:lnTo>
                <a:lnTo>
                  <a:pt x="2004888" y="1100080"/>
                </a:lnTo>
                <a:cubicBezTo>
                  <a:pt x="2004876" y="1064839"/>
                  <a:pt x="2000179" y="1029755"/>
                  <a:pt x="1990919" y="995747"/>
                </a:cubicBezTo>
                <a:close/>
                <a:moveTo>
                  <a:pt x="836070" y="1498442"/>
                </a:moveTo>
                <a:lnTo>
                  <a:pt x="1605779" y="1498442"/>
                </a:lnTo>
                <a:cubicBezTo>
                  <a:pt x="1705471" y="1498712"/>
                  <a:pt x="1801600" y="1461457"/>
                  <a:pt x="1874988" y="1394109"/>
                </a:cubicBezTo>
                <a:lnTo>
                  <a:pt x="836070" y="1394109"/>
                </a:lnTo>
                <a:close/>
                <a:moveTo>
                  <a:pt x="2926639" y="1498442"/>
                </a:moveTo>
                <a:lnTo>
                  <a:pt x="2962939" y="1394109"/>
                </a:lnTo>
                <a:lnTo>
                  <a:pt x="2890339" y="1394109"/>
                </a:lnTo>
                <a:close/>
                <a:moveTo>
                  <a:pt x="2856985" y="1299261"/>
                </a:moveTo>
                <a:lnTo>
                  <a:pt x="2996293" y="1299261"/>
                </a:lnTo>
                <a:lnTo>
                  <a:pt x="3033068" y="1194928"/>
                </a:lnTo>
                <a:lnTo>
                  <a:pt x="2820210" y="1194928"/>
                </a:lnTo>
                <a:close/>
                <a:moveTo>
                  <a:pt x="2786856" y="1100080"/>
                </a:moveTo>
                <a:lnTo>
                  <a:pt x="3066422" y="1100080"/>
                </a:lnTo>
                <a:lnTo>
                  <a:pt x="3103102" y="995747"/>
                </a:lnTo>
                <a:lnTo>
                  <a:pt x="2750176" y="995747"/>
                </a:lnTo>
                <a:close/>
                <a:moveTo>
                  <a:pt x="2716822" y="900899"/>
                </a:moveTo>
                <a:lnTo>
                  <a:pt x="3136456" y="900899"/>
                </a:lnTo>
                <a:lnTo>
                  <a:pt x="3173136" y="796566"/>
                </a:lnTo>
                <a:lnTo>
                  <a:pt x="2680142" y="796566"/>
                </a:lnTo>
                <a:close/>
                <a:moveTo>
                  <a:pt x="2299468" y="502537"/>
                </a:moveTo>
                <a:lnTo>
                  <a:pt x="2864207" y="502537"/>
                </a:lnTo>
                <a:lnTo>
                  <a:pt x="2827907" y="398204"/>
                </a:lnTo>
                <a:lnTo>
                  <a:pt x="2299468" y="398204"/>
                </a:lnTo>
                <a:close/>
                <a:moveTo>
                  <a:pt x="3058440" y="303356"/>
                </a:moveTo>
                <a:lnTo>
                  <a:pt x="3762867" y="303356"/>
                </a:lnTo>
                <a:lnTo>
                  <a:pt x="3762867" y="199023"/>
                </a:lnTo>
                <a:lnTo>
                  <a:pt x="3094835" y="199023"/>
                </a:lnTo>
                <a:close/>
                <a:moveTo>
                  <a:pt x="3164204" y="-158"/>
                </a:moveTo>
                <a:lnTo>
                  <a:pt x="3127904" y="104175"/>
                </a:lnTo>
                <a:lnTo>
                  <a:pt x="3762867" y="104175"/>
                </a:lnTo>
                <a:lnTo>
                  <a:pt x="3762867" y="-158"/>
                </a:lnTo>
                <a:close/>
                <a:moveTo>
                  <a:pt x="2090411" y="1498442"/>
                </a:moveTo>
                <a:lnTo>
                  <a:pt x="2613054" y="1498442"/>
                </a:lnTo>
                <a:lnTo>
                  <a:pt x="2613054" y="1394109"/>
                </a:lnTo>
                <a:lnTo>
                  <a:pt x="2090411" y="1394109"/>
                </a:lnTo>
                <a:close/>
                <a:moveTo>
                  <a:pt x="2090411" y="1299261"/>
                </a:moveTo>
                <a:lnTo>
                  <a:pt x="2613054" y="1299261"/>
                </a:lnTo>
                <a:lnTo>
                  <a:pt x="2613054" y="1194928"/>
                </a:lnTo>
                <a:lnTo>
                  <a:pt x="2090411" y="1194928"/>
                </a:lnTo>
                <a:close/>
                <a:moveTo>
                  <a:pt x="2299468" y="1100080"/>
                </a:moveTo>
                <a:lnTo>
                  <a:pt x="2613054" y="1100080"/>
                </a:lnTo>
                <a:lnTo>
                  <a:pt x="2613054" y="995747"/>
                </a:lnTo>
                <a:lnTo>
                  <a:pt x="2299468" y="995747"/>
                </a:lnTo>
                <a:close/>
                <a:moveTo>
                  <a:pt x="2299468" y="900899"/>
                </a:moveTo>
                <a:lnTo>
                  <a:pt x="2613054" y="900899"/>
                </a:lnTo>
                <a:lnTo>
                  <a:pt x="2613054" y="796566"/>
                </a:lnTo>
                <a:lnTo>
                  <a:pt x="2299468" y="796566"/>
                </a:lnTo>
                <a:close/>
                <a:moveTo>
                  <a:pt x="3553810" y="398204"/>
                </a:moveTo>
                <a:lnTo>
                  <a:pt x="3025371" y="398204"/>
                </a:lnTo>
                <a:lnTo>
                  <a:pt x="2989071" y="502537"/>
                </a:lnTo>
                <a:lnTo>
                  <a:pt x="3553810" y="502537"/>
                </a:lnTo>
                <a:close/>
                <a:moveTo>
                  <a:pt x="3240225" y="701718"/>
                </a:moveTo>
                <a:lnTo>
                  <a:pt x="3553810" y="701718"/>
                </a:lnTo>
                <a:lnTo>
                  <a:pt x="3553810" y="597385"/>
                </a:lnTo>
                <a:lnTo>
                  <a:pt x="2956002" y="597385"/>
                </a:lnTo>
                <a:lnTo>
                  <a:pt x="2926639" y="681705"/>
                </a:lnTo>
                <a:lnTo>
                  <a:pt x="2897276" y="597385"/>
                </a:lnTo>
                <a:lnTo>
                  <a:pt x="2299468" y="597385"/>
                </a:lnTo>
                <a:lnTo>
                  <a:pt x="2299468" y="701718"/>
                </a:lnTo>
                <a:lnTo>
                  <a:pt x="2613054" y="701718"/>
                </a:lnTo>
                <a:lnTo>
                  <a:pt x="2613054" y="605827"/>
                </a:lnTo>
                <a:lnTo>
                  <a:pt x="2646788" y="701718"/>
                </a:lnTo>
                <a:lnTo>
                  <a:pt x="3206491" y="701718"/>
                </a:lnTo>
                <a:lnTo>
                  <a:pt x="3240225" y="605827"/>
                </a:lnTo>
                <a:close/>
                <a:moveTo>
                  <a:pt x="3553810" y="796566"/>
                </a:moveTo>
                <a:lnTo>
                  <a:pt x="3240225" y="796566"/>
                </a:lnTo>
                <a:lnTo>
                  <a:pt x="3240225" y="900899"/>
                </a:lnTo>
                <a:lnTo>
                  <a:pt x="3553810" y="900899"/>
                </a:lnTo>
                <a:close/>
                <a:moveTo>
                  <a:pt x="3240225" y="1100080"/>
                </a:moveTo>
                <a:lnTo>
                  <a:pt x="3553810" y="1100080"/>
                </a:lnTo>
                <a:lnTo>
                  <a:pt x="3553810" y="995747"/>
                </a:lnTo>
                <a:lnTo>
                  <a:pt x="3240225" y="995747"/>
                </a:lnTo>
                <a:close/>
                <a:moveTo>
                  <a:pt x="3240225" y="1299261"/>
                </a:moveTo>
                <a:lnTo>
                  <a:pt x="3762867" y="1299261"/>
                </a:lnTo>
                <a:lnTo>
                  <a:pt x="3762867" y="1194928"/>
                </a:lnTo>
                <a:lnTo>
                  <a:pt x="3240225" y="1194928"/>
                </a:lnTo>
                <a:close/>
                <a:moveTo>
                  <a:pt x="3240225" y="1498442"/>
                </a:moveTo>
                <a:lnTo>
                  <a:pt x="3762867" y="1498442"/>
                </a:lnTo>
                <a:lnTo>
                  <a:pt x="3762867" y="1394109"/>
                </a:lnTo>
                <a:lnTo>
                  <a:pt x="3240225" y="1394109"/>
                </a:lnTo>
                <a:close/>
                <a:moveTo>
                  <a:pt x="2794838" y="303356"/>
                </a:moveTo>
                <a:lnTo>
                  <a:pt x="2758443" y="199023"/>
                </a:lnTo>
                <a:lnTo>
                  <a:pt x="2090411" y="199023"/>
                </a:lnTo>
                <a:lnTo>
                  <a:pt x="2090411" y="303356"/>
                </a:lnTo>
                <a:close/>
                <a:moveTo>
                  <a:pt x="2725469" y="104175"/>
                </a:moveTo>
                <a:lnTo>
                  <a:pt x="2689075" y="-158"/>
                </a:lnTo>
                <a:lnTo>
                  <a:pt x="2090411" y="-158"/>
                </a:lnTo>
                <a:lnTo>
                  <a:pt x="2090411" y="104175"/>
                </a:lnTo>
                <a:close/>
                <a:moveTo>
                  <a:pt x="3875283" y="1420572"/>
                </a:moveTo>
                <a:cubicBezTo>
                  <a:pt x="3876595" y="1376537"/>
                  <a:pt x="3913423" y="1341902"/>
                  <a:pt x="3957540" y="1343211"/>
                </a:cubicBezTo>
                <a:cubicBezTo>
                  <a:pt x="4001657" y="1344521"/>
                  <a:pt x="4036358" y="1381280"/>
                  <a:pt x="4035046" y="1425315"/>
                </a:cubicBezTo>
                <a:cubicBezTo>
                  <a:pt x="4033761" y="1468450"/>
                  <a:pt x="3998340" y="1502743"/>
                  <a:pt x="3955105" y="1502711"/>
                </a:cubicBezTo>
                <a:cubicBezTo>
                  <a:pt x="3910864" y="1502465"/>
                  <a:pt x="3875199" y="1466469"/>
                  <a:pt x="3875445" y="1422311"/>
                </a:cubicBezTo>
                <a:cubicBezTo>
                  <a:pt x="3875449" y="1421731"/>
                  <a:pt x="3875458" y="1421152"/>
                  <a:pt x="3875474" y="1420572"/>
                </a:cubicBezTo>
                <a:close/>
                <a:moveTo>
                  <a:pt x="4016206" y="1425789"/>
                </a:moveTo>
                <a:lnTo>
                  <a:pt x="4016206" y="1415450"/>
                </a:lnTo>
                <a:cubicBezTo>
                  <a:pt x="4014875" y="1381794"/>
                  <a:pt x="3986462" y="1355587"/>
                  <a:pt x="3952743" y="1356915"/>
                </a:cubicBezTo>
                <a:cubicBezTo>
                  <a:pt x="3920889" y="1358170"/>
                  <a:pt x="3895355" y="1383656"/>
                  <a:pt x="3894098" y="1415450"/>
                </a:cubicBezTo>
                <a:lnTo>
                  <a:pt x="3894098" y="1425789"/>
                </a:lnTo>
                <a:cubicBezTo>
                  <a:pt x="3895428" y="1459445"/>
                  <a:pt x="3923842" y="1485652"/>
                  <a:pt x="3957561" y="1484324"/>
                </a:cubicBezTo>
                <a:cubicBezTo>
                  <a:pt x="3989415" y="1483070"/>
                  <a:pt x="4014949" y="1457583"/>
                  <a:pt x="4016206" y="1425789"/>
                </a:cubicBezTo>
                <a:close/>
                <a:moveTo>
                  <a:pt x="3943416" y="1462874"/>
                </a:moveTo>
                <a:lnTo>
                  <a:pt x="3923081" y="1462874"/>
                </a:lnTo>
                <a:lnTo>
                  <a:pt x="3923081" y="1379598"/>
                </a:lnTo>
                <a:lnTo>
                  <a:pt x="3961091" y="1379598"/>
                </a:lnTo>
                <a:cubicBezTo>
                  <a:pt x="3974934" y="1377799"/>
                  <a:pt x="3987617" y="1387543"/>
                  <a:pt x="3989418" y="1401360"/>
                </a:cubicBezTo>
                <a:cubicBezTo>
                  <a:pt x="3989613" y="1402855"/>
                  <a:pt x="3989674" y="1404365"/>
                  <a:pt x="3989599" y="1405871"/>
                </a:cubicBezTo>
                <a:cubicBezTo>
                  <a:pt x="3990607" y="1416644"/>
                  <a:pt x="3984488" y="1426824"/>
                  <a:pt x="3974489" y="1431005"/>
                </a:cubicBezTo>
                <a:lnTo>
                  <a:pt x="3993495" y="1462874"/>
                </a:lnTo>
                <a:lnTo>
                  <a:pt x="3971164" y="1462874"/>
                </a:lnTo>
                <a:lnTo>
                  <a:pt x="3955580" y="1434420"/>
                </a:lnTo>
                <a:lnTo>
                  <a:pt x="3943416" y="1434420"/>
                </a:lnTo>
                <a:close/>
                <a:moveTo>
                  <a:pt x="3958620" y="1419055"/>
                </a:moveTo>
                <a:cubicBezTo>
                  <a:pt x="3964987" y="1419055"/>
                  <a:pt x="3968123" y="1416209"/>
                  <a:pt x="3968123" y="1410234"/>
                </a:cubicBezTo>
                <a:lnTo>
                  <a:pt x="3968123" y="1404258"/>
                </a:lnTo>
                <a:cubicBezTo>
                  <a:pt x="3968123" y="1398283"/>
                  <a:pt x="3964512" y="1395532"/>
                  <a:pt x="3958620" y="1395532"/>
                </a:cubicBezTo>
                <a:lnTo>
                  <a:pt x="3943416" y="1395532"/>
                </a:lnTo>
                <a:lnTo>
                  <a:pt x="3943416" y="1419055"/>
                </a:lnTo>
                <a:close/>
              </a:path>
            </a:pathLst>
          </a:custGeom>
          <a:solidFill>
            <a:schemeClr val="tx1"/>
          </a:solidFill>
          <a:ln w="9503" cap="flat">
            <a:noFill/>
            <a:prstDash val="solid"/>
            <a:miter/>
          </a:ln>
        </p:spPr>
        <p:txBody>
          <a:bodyPr rtlCol="0" anchor="ctr"/>
          <a:lstStyle/>
          <a:p>
            <a:endParaRPr lang="ja-JP" altLang="en-US"/>
          </a:p>
        </p:txBody>
      </p:sp>
      <p:sp>
        <p:nvSpPr>
          <p:cNvPr id="13" name="テキスト プレースホルダー 4">
            <a:extLst>
              <a:ext uri="{FF2B5EF4-FFF2-40B4-BE49-F238E27FC236}">
                <a16:creationId xmlns:a16="http://schemas.microsoft.com/office/drawing/2014/main" id="{4B58F6B3-E324-24F5-A555-8B7EE680BC71}"/>
              </a:ext>
            </a:extLst>
          </p:cNvPr>
          <p:cNvSpPr>
            <a:spLocks noGrp="1"/>
          </p:cNvSpPr>
          <p:nvPr>
            <p:ph type="body" sz="quarter" idx="14"/>
          </p:nvPr>
        </p:nvSpPr>
        <p:spPr>
          <a:xfrm>
            <a:off x="289560" y="304799"/>
            <a:ext cx="5532120" cy="548640"/>
          </a:xfrm>
        </p:spPr>
        <p:txBody>
          <a:bodyPr wrap="none" anchor="t"/>
          <a:lstStyle>
            <a:lvl1pPr>
              <a:defRPr sz="1800"/>
            </a:lvl1pPr>
            <a:lvl2pPr>
              <a:defRPr sz="2000"/>
            </a:lvl2pPr>
            <a:lvl3pPr>
              <a:defRPr sz="2000"/>
            </a:lvl3pPr>
            <a:lvl4pPr>
              <a:defRPr sz="2000"/>
            </a:lvl4pPr>
            <a:lvl5pPr>
              <a:defRPr sz="2000"/>
            </a:lvl5pPr>
          </a:lstStyle>
          <a:p>
            <a:pPr lvl="0"/>
            <a:r>
              <a:rPr kumimoji="1" lang="ja-JP" altLang="en-US"/>
              <a:t>マスター テキストの書式設定</a:t>
            </a:r>
          </a:p>
        </p:txBody>
      </p:sp>
      <p:sp>
        <p:nvSpPr>
          <p:cNvPr id="16" name="テキスト プレースホルダー 5">
            <a:extLst>
              <a:ext uri="{FF2B5EF4-FFF2-40B4-BE49-F238E27FC236}">
                <a16:creationId xmlns:a16="http://schemas.microsoft.com/office/drawing/2014/main" id="{B65F87EC-F119-04D7-4410-8A730593681E}"/>
              </a:ext>
            </a:extLst>
          </p:cNvPr>
          <p:cNvSpPr>
            <a:spLocks noGrp="1"/>
          </p:cNvSpPr>
          <p:nvPr>
            <p:ph type="body" sz="quarter" idx="16"/>
          </p:nvPr>
        </p:nvSpPr>
        <p:spPr>
          <a:xfrm>
            <a:off x="289560" y="6045111"/>
            <a:ext cx="2478024" cy="576072"/>
          </a:xfrm>
        </p:spPr>
        <p:txBody>
          <a:bodyPr wrap="none" anchor="b"/>
          <a:lstStyle>
            <a:lvl1pPr>
              <a:defRPr sz="1400"/>
            </a:lvl1pPr>
            <a:lvl2pPr>
              <a:defRPr sz="1400"/>
            </a:lvl2pPr>
            <a:lvl3pPr>
              <a:defRPr sz="1400"/>
            </a:lvl3pPr>
            <a:lvl4pPr>
              <a:defRPr sz="1400"/>
            </a:lvl4pPr>
            <a:lvl5pPr>
              <a:defRPr sz="1400"/>
            </a:lvl5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テキスト プレースホルダー 6">
            <a:extLst>
              <a:ext uri="{FF2B5EF4-FFF2-40B4-BE49-F238E27FC236}">
                <a16:creationId xmlns:a16="http://schemas.microsoft.com/office/drawing/2014/main" id="{44133110-3055-B5BB-1F23-91013985BC52}"/>
              </a:ext>
            </a:extLst>
          </p:cNvPr>
          <p:cNvSpPr>
            <a:spLocks noGrp="1"/>
          </p:cNvSpPr>
          <p:nvPr>
            <p:ph type="body" sz="quarter" idx="17"/>
          </p:nvPr>
        </p:nvSpPr>
        <p:spPr>
          <a:xfrm>
            <a:off x="3338576" y="6045111"/>
            <a:ext cx="2478024" cy="576072"/>
          </a:xfrm>
        </p:spPr>
        <p:txBody>
          <a:bodyPr anchor="b"/>
          <a:lstStyle>
            <a:lvl1pPr>
              <a:defRPr sz="1400"/>
            </a:lvl1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Tree>
    <p:extLst>
      <p:ext uri="{BB962C8B-B14F-4D97-AF65-F5344CB8AC3E}">
        <p14:creationId xmlns:p14="http://schemas.microsoft.com/office/powerpoint/2010/main" val="4196795180"/>
      </p:ext>
    </p:extLst>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first, alternate">
    <p:bg>
      <p:bgRef idx="1001">
        <a:schemeClr val="bg1"/>
      </p:bgRef>
    </p:bg>
    <p:spTree>
      <p:nvGrpSpPr>
        <p:cNvPr id="1" name=""/>
        <p:cNvGrpSpPr/>
        <p:nvPr/>
      </p:nvGrpSpPr>
      <p:grpSpPr>
        <a:xfrm>
          <a:off x="0" y="0"/>
          <a:ext cx="0" cy="0"/>
          <a:chOff x="0" y="0"/>
          <a:chExt cx="0" cy="0"/>
        </a:xfrm>
      </p:grpSpPr>
      <p:sp>
        <p:nvSpPr>
          <p:cNvPr id="11" name="タイトル 10">
            <a:extLst>
              <a:ext uri="{FF2B5EF4-FFF2-40B4-BE49-F238E27FC236}">
                <a16:creationId xmlns:a16="http://schemas.microsoft.com/office/drawing/2014/main" id="{DD703C5B-C3D0-3FFF-AF7E-972E56C566BC}"/>
              </a:ext>
            </a:extLst>
          </p:cNvPr>
          <p:cNvSpPr>
            <a:spLocks noGrp="1"/>
          </p:cNvSpPr>
          <p:nvPr>
            <p:ph type="title"/>
          </p:nvPr>
        </p:nvSpPr>
        <p:spPr>
          <a:xfrm>
            <a:off x="289560" y="301751"/>
            <a:ext cx="2474278" cy="5696713"/>
          </a:xfrm>
        </p:spPr>
        <p:txBody>
          <a:bodyPr/>
          <a:lstStyle>
            <a:lvl1pPr>
              <a:defRPr>
                <a:solidFill>
                  <a:schemeClr val="tx1"/>
                </a:solidFill>
              </a:defRPr>
            </a:lvl1pPr>
          </a:lstStyle>
          <a:p>
            <a:r>
              <a:rPr kumimoji="1" lang="ja-JP" altLang="en-US"/>
              <a:t>マスター タイトルの書式設定</a:t>
            </a:r>
          </a:p>
        </p:txBody>
      </p:sp>
      <p:sp>
        <p:nvSpPr>
          <p:cNvPr id="6" name="テキスト プレースホルダー 5">
            <a:extLst>
              <a:ext uri="{FF2B5EF4-FFF2-40B4-BE49-F238E27FC236}">
                <a16:creationId xmlns:a16="http://schemas.microsoft.com/office/drawing/2014/main" id="{12D50E08-20E7-A34C-9DAE-87789B130D95}"/>
              </a:ext>
            </a:extLst>
          </p:cNvPr>
          <p:cNvSpPr>
            <a:spLocks noGrp="1"/>
          </p:cNvSpPr>
          <p:nvPr>
            <p:ph type="body" sz="quarter" idx="12"/>
          </p:nvPr>
        </p:nvSpPr>
        <p:spPr>
          <a:xfrm>
            <a:off x="3355848" y="308524"/>
            <a:ext cx="8529639" cy="5689940"/>
          </a:xfrm>
        </p:spPr>
        <p:txBody>
          <a:bodyPr tIns="0"/>
          <a:lstStyle>
            <a:lvl1pPr>
              <a:defRPr sz="1400">
                <a:solidFill>
                  <a:schemeClr val="tx1"/>
                </a:solidFill>
              </a:defRPr>
            </a:lvl1pPr>
          </a:lstStyle>
          <a:p>
            <a:pPr lvl="0"/>
            <a:r>
              <a:rPr kumimoji="1" lang="ja-JP" altLang="en-US"/>
              <a:t>マスター テキストの書式設定</a:t>
            </a:r>
          </a:p>
        </p:txBody>
      </p:sp>
      <p:sp>
        <p:nvSpPr>
          <p:cNvPr id="9" name="フッター プレースホルダー 8">
            <a:extLst>
              <a:ext uri="{FF2B5EF4-FFF2-40B4-BE49-F238E27FC236}">
                <a16:creationId xmlns:a16="http://schemas.microsoft.com/office/drawing/2014/main" id="{BF5C6F00-93D2-CE57-061F-1D3AF2680337}"/>
              </a:ext>
            </a:extLst>
          </p:cNvPr>
          <p:cNvSpPr>
            <a:spLocks noGrp="1"/>
          </p:cNvSpPr>
          <p:nvPr>
            <p:ph type="ftr" sz="quarter" idx="14"/>
          </p:nvPr>
        </p:nvSpPr>
        <p:spPr/>
        <p:txBody>
          <a:bodyPr/>
          <a:lstStyle/>
          <a:p>
            <a:r>
              <a:rPr kumimoji="1" lang="ja-JP" altLang="en-US"/>
              <a:t>フッター</a:t>
            </a:r>
            <a:r>
              <a:rPr kumimoji="1" lang="en-US" altLang="ja-JP" dirty="0"/>
              <a:t>(Optional)</a:t>
            </a:r>
            <a:endParaRPr kumimoji="1" lang="ja-JP" altLang="en-US"/>
          </a:p>
        </p:txBody>
      </p:sp>
      <p:sp>
        <p:nvSpPr>
          <p:cNvPr id="10" name="スライド番号プレースホルダー 9">
            <a:extLst>
              <a:ext uri="{FF2B5EF4-FFF2-40B4-BE49-F238E27FC236}">
                <a16:creationId xmlns:a16="http://schemas.microsoft.com/office/drawing/2014/main" id="{7EA933D4-0440-F83C-4A3B-8796E9124CCF}"/>
              </a:ext>
            </a:extLst>
          </p:cNvPr>
          <p:cNvSpPr>
            <a:spLocks noGrp="1"/>
          </p:cNvSpPr>
          <p:nvPr>
            <p:ph type="sldNum" sz="quarter" idx="15"/>
          </p:nvPr>
        </p:nvSpPr>
        <p:spPr/>
        <p:txBody>
          <a:bodyPr/>
          <a:lstStyle/>
          <a:p>
            <a:fld id="{19CA33DB-3EF7-0D48-8164-B05E3E6F1758}" type="slidenum">
              <a:rPr kumimoji="1" lang="ja-JP" altLang="en-US" smtClean="0"/>
              <a:pPr/>
              <a:t>‹#›</a:t>
            </a:fld>
            <a:endParaRPr kumimoji="1" lang="ja-JP" altLang="en-US"/>
          </a:p>
        </p:txBody>
      </p:sp>
      <p:cxnSp>
        <p:nvCxnSpPr>
          <p:cNvPr id="3" name="Straight Connector 13">
            <a:extLst>
              <a:ext uri="{FF2B5EF4-FFF2-40B4-BE49-F238E27FC236}">
                <a16:creationId xmlns:a16="http://schemas.microsoft.com/office/drawing/2014/main" id="{F4379B50-9AFF-7307-058D-37244569E8AD}"/>
              </a:ext>
            </a:extLst>
          </p:cNvPr>
          <p:cNvCxnSpPr/>
          <p:nvPr userDrawn="1"/>
        </p:nvCxnSpPr>
        <p:spPr bwMode="auto">
          <a:xfrm>
            <a:off x="3047603" y="284957"/>
            <a:ext cx="0" cy="5715794"/>
          </a:xfrm>
          <a:prstGeom prst="line">
            <a:avLst/>
          </a:prstGeom>
          <a:ln w="635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342236224"/>
      </p:ext>
    </p:extLst>
  </p:cSld>
  <p:clrMapOvr>
    <a:overrideClrMapping bg1="lt1" tx1="dk1" bg2="lt2" tx2="dk2" accent1="accent1" accent2="accent2" accent3="accent3" accent4="accent4" accent5="accent5" accent6="accent6" hlink="hlink" folHlink="folHlink"/>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ivider (with section number)">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0B8C2A4D-BDD9-0123-C064-40F55F2D41A0}"/>
              </a:ext>
            </a:extLst>
          </p:cNvPr>
          <p:cNvSpPr>
            <a:spLocks noGrp="1"/>
          </p:cNvSpPr>
          <p:nvPr>
            <p:ph type="title"/>
          </p:nvPr>
        </p:nvSpPr>
        <p:spPr/>
        <p:txBody>
          <a:bodyPr/>
          <a:lstStyle/>
          <a:p>
            <a:r>
              <a:rPr kumimoji="1" lang="ja-JP" altLang="en-US"/>
              <a:t>マスター タイトルの書式設定</a:t>
            </a:r>
          </a:p>
        </p:txBody>
      </p:sp>
      <p:sp>
        <p:nvSpPr>
          <p:cNvPr id="6" name="テキスト プレースホルダー 5">
            <a:extLst>
              <a:ext uri="{FF2B5EF4-FFF2-40B4-BE49-F238E27FC236}">
                <a16:creationId xmlns:a16="http://schemas.microsoft.com/office/drawing/2014/main" id="{371C5BD5-9945-9F4E-8961-BFB38CB1D1E6}"/>
              </a:ext>
            </a:extLst>
          </p:cNvPr>
          <p:cNvSpPr>
            <a:spLocks noGrp="1"/>
          </p:cNvSpPr>
          <p:nvPr>
            <p:ph type="body" sz="quarter" idx="10" hasCustomPrompt="1"/>
          </p:nvPr>
        </p:nvSpPr>
        <p:spPr>
          <a:xfrm>
            <a:off x="289561" y="3840056"/>
            <a:ext cx="4282440" cy="2571750"/>
          </a:xfrm>
        </p:spPr>
        <p:txBody>
          <a:bodyPr anchor="b"/>
          <a:lstStyle>
            <a:lvl1pPr algn="l">
              <a:lnSpc>
                <a:spcPct val="100000"/>
              </a:lnSpc>
              <a:defRPr sz="12900" b="0" i="0">
                <a:solidFill>
                  <a:srgbClr val="0F62FE"/>
                </a:solidFill>
                <a:latin typeface="IBM Plex Sans ExtLt" panose="020B0303050203000203" pitchFamily="34" charset="0"/>
                <a:ea typeface="IBM Plex Sans JP ExtLt" panose="020B0303050203000203" pitchFamily="34" charset="-128"/>
              </a:defRPr>
            </a:lvl1pPr>
          </a:lstStyle>
          <a:p>
            <a:pPr lvl="0"/>
            <a:r>
              <a:rPr kumimoji="1" lang="en-US" altLang="ja-JP" dirty="0"/>
              <a:t>00</a:t>
            </a:r>
            <a:endParaRPr kumimoji="1" lang="ja-JP" altLang="en-US"/>
          </a:p>
        </p:txBody>
      </p:sp>
      <p:sp>
        <p:nvSpPr>
          <p:cNvPr id="7" name="フッター プレースホルダー 6">
            <a:extLst>
              <a:ext uri="{FF2B5EF4-FFF2-40B4-BE49-F238E27FC236}">
                <a16:creationId xmlns:a16="http://schemas.microsoft.com/office/drawing/2014/main" id="{82BBFE24-A538-6F61-7A33-8053818E80AB}"/>
              </a:ext>
            </a:extLst>
          </p:cNvPr>
          <p:cNvSpPr>
            <a:spLocks noGrp="1"/>
          </p:cNvSpPr>
          <p:nvPr>
            <p:ph type="ftr" sz="quarter" idx="11"/>
          </p:nvPr>
        </p:nvSpPr>
        <p:spPr/>
        <p:txBody>
          <a:bodyPr/>
          <a:lstStyle/>
          <a:p>
            <a:r>
              <a:rPr kumimoji="1" lang="ja-JP" altLang="en-US"/>
              <a:t>フッター</a:t>
            </a:r>
            <a:r>
              <a:rPr kumimoji="1" lang="en-US" altLang="ja-JP"/>
              <a:t>(Optional)</a:t>
            </a:r>
            <a:endParaRPr kumimoji="1" lang="ja-JP" altLang="en-US"/>
          </a:p>
        </p:txBody>
      </p:sp>
      <p:sp>
        <p:nvSpPr>
          <p:cNvPr id="8" name="スライド番号プレースホルダー 7">
            <a:extLst>
              <a:ext uri="{FF2B5EF4-FFF2-40B4-BE49-F238E27FC236}">
                <a16:creationId xmlns:a16="http://schemas.microsoft.com/office/drawing/2014/main" id="{94DFBB7D-B520-EFF8-BDC7-A2E19ABE104F}"/>
              </a:ext>
            </a:extLst>
          </p:cNvPr>
          <p:cNvSpPr>
            <a:spLocks noGrp="1"/>
          </p:cNvSpPr>
          <p:nvPr>
            <p:ph type="sldNum" sz="quarter" idx="12"/>
          </p:nvPr>
        </p:nvSpPr>
        <p:spPr/>
        <p:txBody>
          <a:bodyPr/>
          <a:lstStyle/>
          <a:p>
            <a:fld id="{19CA33DB-3EF7-0D48-8164-B05E3E6F1758}" type="slidenum">
              <a:rPr kumimoji="1" lang="ja-JP" altLang="en-US" smtClean="0"/>
              <a:pPr/>
              <a:t>‹#›</a:t>
            </a:fld>
            <a:endParaRPr kumimoji="1" lang="ja-JP" altLang="en-US"/>
          </a:p>
        </p:txBody>
      </p:sp>
    </p:spTree>
    <p:extLst>
      <p:ext uri="{BB962C8B-B14F-4D97-AF65-F5344CB8AC3E}">
        <p14:creationId xmlns:p14="http://schemas.microsoft.com/office/powerpoint/2010/main" val="411060362"/>
      </p:ext>
    </p:extLst>
  </p:cSld>
  <p:clrMapOvr>
    <a:overrideClrMapping bg1="lt1" tx1="dk1" bg2="lt2" tx2="dk2" accent1="accent1" accent2="accent2" accent3="accent3" accent4="accent4" accent5="accent5" accent6="accent6" hlink="hlink" folHlink="folHlink"/>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ubtitle, text (two columns)">
    <p:spTree>
      <p:nvGrpSpPr>
        <p:cNvPr id="1" name=""/>
        <p:cNvGrpSpPr/>
        <p:nvPr/>
      </p:nvGrpSpPr>
      <p:grpSpPr>
        <a:xfrm>
          <a:off x="0" y="0"/>
          <a:ext cx="0" cy="0"/>
          <a:chOff x="0" y="0"/>
          <a:chExt cx="0" cy="0"/>
        </a:xfrm>
      </p:grpSpPr>
      <p:sp>
        <p:nvSpPr>
          <p:cNvPr id="9" name="Text Placeholder 1">
            <a:extLst>
              <a:ext uri="{FF2B5EF4-FFF2-40B4-BE49-F238E27FC236}">
                <a16:creationId xmlns:a16="http://schemas.microsoft.com/office/drawing/2014/main" id="{03785D5B-A9EC-46EA-962E-260FE62F10E2}"/>
              </a:ext>
            </a:extLst>
          </p:cNvPr>
          <p:cNvSpPr>
            <a:spLocks noGrp="1"/>
          </p:cNvSpPr>
          <p:nvPr>
            <p:ph type="body" sz="quarter" idx="14" hasCustomPrompt="1"/>
          </p:nvPr>
        </p:nvSpPr>
        <p:spPr>
          <a:xfrm>
            <a:off x="289559" y="855663"/>
            <a:ext cx="11612880" cy="557784"/>
          </a:xfrm>
        </p:spPr>
        <p:txBody>
          <a:bodyPr/>
          <a:lstStyle>
            <a:lvl1pPr>
              <a:lnSpc>
                <a:spcPct val="120000"/>
              </a:lnSpc>
              <a:spcBef>
                <a:spcPts val="0"/>
              </a:spcBef>
              <a:defRPr>
                <a:latin typeface="+mn-lt"/>
                <a:ea typeface="+mn-ea"/>
              </a:defRPr>
            </a:lvl1pPr>
          </a:lstStyle>
          <a:p>
            <a:pPr lvl="0"/>
            <a:r>
              <a:rPr lang="en-US" dirty="0"/>
              <a:t>Click to edit Master text styles</a:t>
            </a:r>
          </a:p>
        </p:txBody>
      </p:sp>
      <p:sp>
        <p:nvSpPr>
          <p:cNvPr id="6" name="コンテンツ プレースホルダー 8">
            <a:extLst>
              <a:ext uri="{FF2B5EF4-FFF2-40B4-BE49-F238E27FC236}">
                <a16:creationId xmlns:a16="http://schemas.microsoft.com/office/drawing/2014/main" id="{EC83C3CC-00D0-4743-A7E7-F372655EAAB0}"/>
              </a:ext>
            </a:extLst>
          </p:cNvPr>
          <p:cNvSpPr>
            <a:spLocks noGrp="1"/>
          </p:cNvSpPr>
          <p:nvPr>
            <p:ph sz="quarter" idx="15"/>
          </p:nvPr>
        </p:nvSpPr>
        <p:spPr>
          <a:xfrm>
            <a:off x="289560" y="1719263"/>
            <a:ext cx="5522976" cy="4287837"/>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8" name="コンテンツ プレースホルダー 8">
            <a:extLst>
              <a:ext uri="{FF2B5EF4-FFF2-40B4-BE49-F238E27FC236}">
                <a16:creationId xmlns:a16="http://schemas.microsoft.com/office/drawing/2014/main" id="{6C936E10-614E-384B-BA3F-BC0FEB124BDE}"/>
              </a:ext>
            </a:extLst>
          </p:cNvPr>
          <p:cNvSpPr>
            <a:spLocks noGrp="1"/>
          </p:cNvSpPr>
          <p:nvPr>
            <p:ph sz="quarter" idx="16"/>
          </p:nvPr>
        </p:nvSpPr>
        <p:spPr>
          <a:xfrm>
            <a:off x="6379464" y="1719263"/>
            <a:ext cx="5522976" cy="4287837"/>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2" name="タイトル 1">
            <a:extLst>
              <a:ext uri="{FF2B5EF4-FFF2-40B4-BE49-F238E27FC236}">
                <a16:creationId xmlns:a16="http://schemas.microsoft.com/office/drawing/2014/main" id="{FA3A4774-32D2-5E11-1B6D-D2EC1673E9DC}"/>
              </a:ext>
            </a:extLst>
          </p:cNvPr>
          <p:cNvSpPr>
            <a:spLocks noGrp="1"/>
          </p:cNvSpPr>
          <p:nvPr>
            <p:ph type="title"/>
          </p:nvPr>
        </p:nvSpPr>
        <p:spPr/>
        <p:txBody>
          <a:bodyPr/>
          <a:lstStyle/>
          <a:p>
            <a:r>
              <a:rPr kumimoji="1" lang="ja-JP" altLang="en-US"/>
              <a:t>マスター タイトルの書式設定</a:t>
            </a:r>
          </a:p>
        </p:txBody>
      </p:sp>
      <p:sp>
        <p:nvSpPr>
          <p:cNvPr id="10" name="フッター プレースホルダー 9">
            <a:extLst>
              <a:ext uri="{FF2B5EF4-FFF2-40B4-BE49-F238E27FC236}">
                <a16:creationId xmlns:a16="http://schemas.microsoft.com/office/drawing/2014/main" id="{34B74C79-85C2-E2E3-DA92-895EFE036131}"/>
              </a:ext>
            </a:extLst>
          </p:cNvPr>
          <p:cNvSpPr>
            <a:spLocks noGrp="1"/>
          </p:cNvSpPr>
          <p:nvPr>
            <p:ph type="ftr" sz="quarter" idx="17"/>
          </p:nvPr>
        </p:nvSpPr>
        <p:spPr/>
        <p:txBody>
          <a:bodyPr/>
          <a:lstStyle/>
          <a:p>
            <a:r>
              <a:rPr kumimoji="1" lang="ja-JP" altLang="en-US"/>
              <a:t>フッター</a:t>
            </a:r>
            <a:r>
              <a:rPr kumimoji="1" lang="en-US" altLang="ja-JP"/>
              <a:t>(Optional)</a:t>
            </a:r>
            <a:endParaRPr kumimoji="1" lang="ja-JP" altLang="en-US"/>
          </a:p>
        </p:txBody>
      </p:sp>
      <p:sp>
        <p:nvSpPr>
          <p:cNvPr id="11" name="スライド番号プレースホルダー 10">
            <a:extLst>
              <a:ext uri="{FF2B5EF4-FFF2-40B4-BE49-F238E27FC236}">
                <a16:creationId xmlns:a16="http://schemas.microsoft.com/office/drawing/2014/main" id="{AE75CAD1-B972-CC0E-D0DE-6DFF1BF39048}"/>
              </a:ext>
            </a:extLst>
          </p:cNvPr>
          <p:cNvSpPr>
            <a:spLocks noGrp="1"/>
          </p:cNvSpPr>
          <p:nvPr>
            <p:ph type="sldNum" sz="quarter" idx="18"/>
          </p:nvPr>
        </p:nvSpPr>
        <p:spPr/>
        <p:txBody>
          <a:bodyPr/>
          <a:lstStyle/>
          <a:p>
            <a:fld id="{19CA33DB-3EF7-0D48-8164-B05E3E6F1758}" type="slidenum">
              <a:rPr kumimoji="1" lang="ja-JP" altLang="en-US" smtClean="0"/>
              <a:pPr/>
              <a:t>‹#›</a:t>
            </a:fld>
            <a:endParaRPr kumimoji="1" lang="ja-JP" altLang="en-US"/>
          </a:p>
        </p:txBody>
      </p:sp>
    </p:spTree>
    <p:extLst>
      <p:ext uri="{BB962C8B-B14F-4D97-AF65-F5344CB8AC3E}">
        <p14:creationId xmlns:p14="http://schemas.microsoft.com/office/powerpoint/2010/main" val="2507518246"/>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ubtitle, text (one columns)">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F2CC5B7-3D84-650A-CB4B-65A722D80FB4}"/>
              </a:ext>
            </a:extLst>
          </p:cNvPr>
          <p:cNvSpPr>
            <a:spLocks noGrp="1"/>
          </p:cNvSpPr>
          <p:nvPr>
            <p:ph type="title"/>
          </p:nvPr>
        </p:nvSpPr>
        <p:spPr/>
        <p:txBody>
          <a:bodyPr/>
          <a:lstStyle/>
          <a:p>
            <a:r>
              <a:rPr kumimoji="1" lang="ja-JP" altLang="en-US"/>
              <a:t>マスター タイトルの書式設定</a:t>
            </a:r>
          </a:p>
        </p:txBody>
      </p:sp>
      <p:sp>
        <p:nvSpPr>
          <p:cNvPr id="9" name="Text Placeholder 1">
            <a:extLst>
              <a:ext uri="{FF2B5EF4-FFF2-40B4-BE49-F238E27FC236}">
                <a16:creationId xmlns:a16="http://schemas.microsoft.com/office/drawing/2014/main" id="{03785D5B-A9EC-46EA-962E-260FE62F10E2}"/>
              </a:ext>
            </a:extLst>
          </p:cNvPr>
          <p:cNvSpPr>
            <a:spLocks noGrp="1"/>
          </p:cNvSpPr>
          <p:nvPr>
            <p:ph type="body" sz="quarter" idx="14" hasCustomPrompt="1"/>
          </p:nvPr>
        </p:nvSpPr>
        <p:spPr>
          <a:xfrm>
            <a:off x="289559" y="855663"/>
            <a:ext cx="11612880" cy="557784"/>
          </a:xfrm>
        </p:spPr>
        <p:txBody>
          <a:bodyPr/>
          <a:lstStyle>
            <a:lvl1pPr>
              <a:lnSpc>
                <a:spcPct val="120000"/>
              </a:lnSpc>
              <a:spcBef>
                <a:spcPts val="0"/>
              </a:spcBef>
              <a:defRPr>
                <a:latin typeface="+mn-lt"/>
                <a:ea typeface="+mn-ea"/>
              </a:defRPr>
            </a:lvl1pPr>
          </a:lstStyle>
          <a:p>
            <a:pPr lvl="0"/>
            <a:r>
              <a:rPr lang="en-US" dirty="0"/>
              <a:t>Click to edit Master text styles</a:t>
            </a:r>
          </a:p>
        </p:txBody>
      </p:sp>
      <p:sp>
        <p:nvSpPr>
          <p:cNvPr id="7" name="コンテンツ プレースホルダー 6">
            <a:extLst>
              <a:ext uri="{FF2B5EF4-FFF2-40B4-BE49-F238E27FC236}">
                <a16:creationId xmlns:a16="http://schemas.microsoft.com/office/drawing/2014/main" id="{B93AF3D0-4266-224C-8033-93B4A3694DA9}"/>
              </a:ext>
            </a:extLst>
          </p:cNvPr>
          <p:cNvSpPr>
            <a:spLocks noGrp="1"/>
          </p:cNvSpPr>
          <p:nvPr>
            <p:ph sz="quarter" idx="15"/>
          </p:nvPr>
        </p:nvSpPr>
        <p:spPr>
          <a:xfrm>
            <a:off x="289559" y="1719262"/>
            <a:ext cx="11612880" cy="4288536"/>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a:extLst>
              <a:ext uri="{FF2B5EF4-FFF2-40B4-BE49-F238E27FC236}">
                <a16:creationId xmlns:a16="http://schemas.microsoft.com/office/drawing/2014/main" id="{34AC49F2-51C1-8629-A29F-ED6D5C05331C}"/>
              </a:ext>
            </a:extLst>
          </p:cNvPr>
          <p:cNvSpPr>
            <a:spLocks noGrp="1"/>
          </p:cNvSpPr>
          <p:nvPr>
            <p:ph type="ftr" sz="quarter" idx="16"/>
          </p:nvPr>
        </p:nvSpPr>
        <p:spPr/>
        <p:txBody>
          <a:bodyPr/>
          <a:lstStyle/>
          <a:p>
            <a:r>
              <a:rPr kumimoji="1" lang="ja-JP" altLang="en-US"/>
              <a:t>フッター</a:t>
            </a:r>
            <a:r>
              <a:rPr kumimoji="1" lang="en-US" altLang="ja-JP"/>
              <a:t>(Optional)</a:t>
            </a:r>
            <a:endParaRPr kumimoji="1" lang="ja-JP" altLang="en-US"/>
          </a:p>
        </p:txBody>
      </p:sp>
      <p:sp>
        <p:nvSpPr>
          <p:cNvPr id="8" name="スライド番号プレースホルダー 7">
            <a:extLst>
              <a:ext uri="{FF2B5EF4-FFF2-40B4-BE49-F238E27FC236}">
                <a16:creationId xmlns:a16="http://schemas.microsoft.com/office/drawing/2014/main" id="{9A12E168-72E6-96FD-2DDA-46DC96EC7F86}"/>
              </a:ext>
            </a:extLst>
          </p:cNvPr>
          <p:cNvSpPr>
            <a:spLocks noGrp="1"/>
          </p:cNvSpPr>
          <p:nvPr>
            <p:ph type="sldNum" sz="quarter" idx="17"/>
          </p:nvPr>
        </p:nvSpPr>
        <p:spPr/>
        <p:txBody>
          <a:bodyPr/>
          <a:lstStyle/>
          <a:p>
            <a:fld id="{19CA33DB-3EF7-0D48-8164-B05E3E6F1758}" type="slidenum">
              <a:rPr kumimoji="1" lang="ja-JP" altLang="en-US" smtClean="0"/>
              <a:pPr/>
              <a:t>‹#›</a:t>
            </a:fld>
            <a:endParaRPr kumimoji="1" lang="ja-JP" altLang="en-US"/>
          </a:p>
        </p:txBody>
      </p:sp>
    </p:spTree>
    <p:extLst>
      <p:ext uri="{BB962C8B-B14F-4D97-AF65-F5344CB8AC3E}">
        <p14:creationId xmlns:p14="http://schemas.microsoft.com/office/powerpoint/2010/main" val="977251496"/>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ubtitle">
    <p:spTree>
      <p:nvGrpSpPr>
        <p:cNvPr id="1" name=""/>
        <p:cNvGrpSpPr/>
        <p:nvPr/>
      </p:nvGrpSpPr>
      <p:grpSpPr>
        <a:xfrm>
          <a:off x="0" y="0"/>
          <a:ext cx="0" cy="0"/>
          <a:chOff x="0" y="0"/>
          <a:chExt cx="0" cy="0"/>
        </a:xfrm>
      </p:grpSpPr>
      <p:sp>
        <p:nvSpPr>
          <p:cNvPr id="9" name="Text Placeholder 1">
            <a:extLst>
              <a:ext uri="{FF2B5EF4-FFF2-40B4-BE49-F238E27FC236}">
                <a16:creationId xmlns:a16="http://schemas.microsoft.com/office/drawing/2014/main" id="{03785D5B-A9EC-46EA-962E-260FE62F10E2}"/>
              </a:ext>
            </a:extLst>
          </p:cNvPr>
          <p:cNvSpPr>
            <a:spLocks noGrp="1"/>
          </p:cNvSpPr>
          <p:nvPr>
            <p:ph type="body" sz="quarter" idx="14" hasCustomPrompt="1"/>
          </p:nvPr>
        </p:nvSpPr>
        <p:spPr>
          <a:xfrm>
            <a:off x="289559" y="855663"/>
            <a:ext cx="11612880" cy="557784"/>
          </a:xfrm>
        </p:spPr>
        <p:txBody>
          <a:bodyPr/>
          <a:lstStyle>
            <a:lvl1pPr>
              <a:lnSpc>
                <a:spcPct val="120000"/>
              </a:lnSpc>
              <a:spcBef>
                <a:spcPts val="0"/>
              </a:spcBef>
              <a:defRPr>
                <a:latin typeface="+mn-lt"/>
                <a:ea typeface="+mn-ea"/>
              </a:defRPr>
            </a:lvl1pPr>
          </a:lstStyle>
          <a:p>
            <a:pPr lvl="0"/>
            <a:r>
              <a:rPr lang="en-US" dirty="0"/>
              <a:t>Click to edit Master text styles</a:t>
            </a:r>
          </a:p>
        </p:txBody>
      </p:sp>
      <p:sp>
        <p:nvSpPr>
          <p:cNvPr id="2" name="タイトル 1">
            <a:extLst>
              <a:ext uri="{FF2B5EF4-FFF2-40B4-BE49-F238E27FC236}">
                <a16:creationId xmlns:a16="http://schemas.microsoft.com/office/drawing/2014/main" id="{B916FEAC-8CDC-7E1B-14BF-2AD59CE332F1}"/>
              </a:ext>
            </a:extLst>
          </p:cNvPr>
          <p:cNvSpPr>
            <a:spLocks noGrp="1"/>
          </p:cNvSpPr>
          <p:nvPr>
            <p:ph type="title"/>
          </p:nvPr>
        </p:nvSpPr>
        <p:spPr/>
        <p:txBody>
          <a:bodyPr/>
          <a:lstStyle/>
          <a:p>
            <a:r>
              <a:rPr kumimoji="1" lang="ja-JP" altLang="en-US"/>
              <a:t>マスター タイトルの書式設定</a:t>
            </a:r>
          </a:p>
        </p:txBody>
      </p:sp>
      <p:sp>
        <p:nvSpPr>
          <p:cNvPr id="3" name="フッター プレースホルダー 2">
            <a:extLst>
              <a:ext uri="{FF2B5EF4-FFF2-40B4-BE49-F238E27FC236}">
                <a16:creationId xmlns:a16="http://schemas.microsoft.com/office/drawing/2014/main" id="{617AE797-6580-6D09-C08F-547A5B2E9D65}"/>
              </a:ext>
            </a:extLst>
          </p:cNvPr>
          <p:cNvSpPr>
            <a:spLocks noGrp="1"/>
          </p:cNvSpPr>
          <p:nvPr>
            <p:ph type="ftr" sz="quarter" idx="15"/>
          </p:nvPr>
        </p:nvSpPr>
        <p:spPr/>
        <p:txBody>
          <a:bodyPr/>
          <a:lstStyle/>
          <a:p>
            <a:r>
              <a:rPr kumimoji="1" lang="ja-JP" altLang="en-US"/>
              <a:t>フッター</a:t>
            </a:r>
            <a:r>
              <a:rPr kumimoji="1" lang="en-US" altLang="ja-JP"/>
              <a:t>(Optional)</a:t>
            </a:r>
            <a:endParaRPr kumimoji="1" lang="ja-JP" altLang="en-US"/>
          </a:p>
        </p:txBody>
      </p:sp>
      <p:sp>
        <p:nvSpPr>
          <p:cNvPr id="4" name="スライド番号プレースホルダー 3">
            <a:extLst>
              <a:ext uri="{FF2B5EF4-FFF2-40B4-BE49-F238E27FC236}">
                <a16:creationId xmlns:a16="http://schemas.microsoft.com/office/drawing/2014/main" id="{B3A9BD52-1F56-A71B-F927-CD0784C13905}"/>
              </a:ext>
            </a:extLst>
          </p:cNvPr>
          <p:cNvSpPr>
            <a:spLocks noGrp="1"/>
          </p:cNvSpPr>
          <p:nvPr>
            <p:ph type="sldNum" sz="quarter" idx="16"/>
          </p:nvPr>
        </p:nvSpPr>
        <p:spPr/>
        <p:txBody>
          <a:bodyPr/>
          <a:lstStyle/>
          <a:p>
            <a:fld id="{19CA33DB-3EF7-0D48-8164-B05E3E6F1758}" type="slidenum">
              <a:rPr kumimoji="1" lang="ja-JP" altLang="en-US" smtClean="0"/>
              <a:pPr/>
              <a:t>‹#›</a:t>
            </a:fld>
            <a:endParaRPr kumimoji="1" lang="ja-JP" altLang="en-US"/>
          </a:p>
        </p:txBody>
      </p:sp>
    </p:spTree>
    <p:extLst>
      <p:ext uri="{BB962C8B-B14F-4D97-AF65-F5344CB8AC3E}">
        <p14:creationId xmlns:p14="http://schemas.microsoft.com/office/powerpoint/2010/main" val="2317276997"/>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0E8E882-6384-9167-92FB-488B5DD24C8E}"/>
              </a:ext>
            </a:extLst>
          </p:cNvPr>
          <p:cNvSpPr>
            <a:spLocks noGrp="1"/>
          </p:cNvSpPr>
          <p:nvPr>
            <p:ph type="title"/>
          </p:nvPr>
        </p:nvSpPr>
        <p:spPr/>
        <p:txBody>
          <a:bodyPr/>
          <a:lstStyle/>
          <a:p>
            <a:r>
              <a:rPr kumimoji="1" lang="ja-JP" altLang="en-US"/>
              <a:t>マスター タイトルの書式設定</a:t>
            </a:r>
          </a:p>
        </p:txBody>
      </p:sp>
      <p:sp>
        <p:nvSpPr>
          <p:cNvPr id="9" name="コンテンツ プレースホルダー 8">
            <a:extLst>
              <a:ext uri="{FF2B5EF4-FFF2-40B4-BE49-F238E27FC236}">
                <a16:creationId xmlns:a16="http://schemas.microsoft.com/office/drawing/2014/main" id="{681A0326-1E4C-E245-BFED-C13F18C44458}"/>
              </a:ext>
            </a:extLst>
          </p:cNvPr>
          <p:cNvSpPr>
            <a:spLocks noGrp="1"/>
          </p:cNvSpPr>
          <p:nvPr>
            <p:ph sz="quarter" idx="14"/>
          </p:nvPr>
        </p:nvSpPr>
        <p:spPr>
          <a:xfrm>
            <a:off x="289560" y="1719263"/>
            <a:ext cx="5522976" cy="4287837"/>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10" name="コンテンツ プレースホルダー 8">
            <a:extLst>
              <a:ext uri="{FF2B5EF4-FFF2-40B4-BE49-F238E27FC236}">
                <a16:creationId xmlns:a16="http://schemas.microsoft.com/office/drawing/2014/main" id="{9762304B-AF41-664C-932A-E43E39C4EE7D}"/>
              </a:ext>
            </a:extLst>
          </p:cNvPr>
          <p:cNvSpPr>
            <a:spLocks noGrp="1"/>
          </p:cNvSpPr>
          <p:nvPr>
            <p:ph sz="quarter" idx="15"/>
          </p:nvPr>
        </p:nvSpPr>
        <p:spPr>
          <a:xfrm>
            <a:off x="6379464" y="1719263"/>
            <a:ext cx="5522976" cy="4287837"/>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a:extLst>
              <a:ext uri="{FF2B5EF4-FFF2-40B4-BE49-F238E27FC236}">
                <a16:creationId xmlns:a16="http://schemas.microsoft.com/office/drawing/2014/main" id="{90AB557E-324D-26E5-E897-259F334FE163}"/>
              </a:ext>
            </a:extLst>
          </p:cNvPr>
          <p:cNvSpPr>
            <a:spLocks noGrp="1"/>
          </p:cNvSpPr>
          <p:nvPr>
            <p:ph type="ftr" sz="quarter" idx="16"/>
          </p:nvPr>
        </p:nvSpPr>
        <p:spPr/>
        <p:txBody>
          <a:bodyPr/>
          <a:lstStyle/>
          <a:p>
            <a:r>
              <a:rPr kumimoji="1" lang="ja-JP" altLang="en-US"/>
              <a:t>フッター</a:t>
            </a:r>
            <a:r>
              <a:rPr kumimoji="1" lang="en-US" altLang="ja-JP"/>
              <a:t>(Optional)</a:t>
            </a:r>
            <a:endParaRPr kumimoji="1" lang="ja-JP" altLang="en-US"/>
          </a:p>
        </p:txBody>
      </p:sp>
      <p:sp>
        <p:nvSpPr>
          <p:cNvPr id="7" name="スライド番号プレースホルダー 6">
            <a:extLst>
              <a:ext uri="{FF2B5EF4-FFF2-40B4-BE49-F238E27FC236}">
                <a16:creationId xmlns:a16="http://schemas.microsoft.com/office/drawing/2014/main" id="{D0F74EF8-DAC5-ABDE-967F-99970C8F2254}"/>
              </a:ext>
            </a:extLst>
          </p:cNvPr>
          <p:cNvSpPr>
            <a:spLocks noGrp="1"/>
          </p:cNvSpPr>
          <p:nvPr>
            <p:ph type="sldNum" sz="quarter" idx="17"/>
          </p:nvPr>
        </p:nvSpPr>
        <p:spPr/>
        <p:txBody>
          <a:bodyPr/>
          <a:lstStyle/>
          <a:p>
            <a:fld id="{19CA33DB-3EF7-0D48-8164-B05E3E6F1758}" type="slidenum">
              <a:rPr kumimoji="1" lang="ja-JP" altLang="en-US" smtClean="0"/>
              <a:pPr/>
              <a:t>‹#›</a:t>
            </a:fld>
            <a:endParaRPr kumimoji="1" lang="ja-JP" altLang="en-US"/>
          </a:p>
        </p:txBody>
      </p:sp>
    </p:spTree>
    <p:extLst>
      <p:ext uri="{BB962C8B-B14F-4D97-AF65-F5344CB8AC3E}">
        <p14:creationId xmlns:p14="http://schemas.microsoft.com/office/powerpoint/2010/main" val="4002435156"/>
      </p:ext>
    </p:extLst>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text (one columns)">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53D720E-89E2-AE55-BB52-38D7551021EF}"/>
              </a:ext>
            </a:extLst>
          </p:cNvPr>
          <p:cNvSpPr>
            <a:spLocks noGrp="1"/>
          </p:cNvSpPr>
          <p:nvPr>
            <p:ph type="title"/>
          </p:nvPr>
        </p:nvSpPr>
        <p:spPr/>
        <p:txBody>
          <a:bodyPr/>
          <a:lstStyle/>
          <a:p>
            <a:r>
              <a:rPr kumimoji="1" lang="ja-JP" altLang="en-US"/>
              <a:t>マスター タイトルの書式設定</a:t>
            </a:r>
          </a:p>
        </p:txBody>
      </p:sp>
      <p:sp>
        <p:nvSpPr>
          <p:cNvPr id="7" name="コンテンツ プレースホルダー 6">
            <a:extLst>
              <a:ext uri="{FF2B5EF4-FFF2-40B4-BE49-F238E27FC236}">
                <a16:creationId xmlns:a16="http://schemas.microsoft.com/office/drawing/2014/main" id="{B93AF3D0-4266-224C-8033-93B4A3694DA9}"/>
              </a:ext>
            </a:extLst>
          </p:cNvPr>
          <p:cNvSpPr>
            <a:spLocks noGrp="1"/>
          </p:cNvSpPr>
          <p:nvPr>
            <p:ph sz="quarter" idx="15"/>
          </p:nvPr>
        </p:nvSpPr>
        <p:spPr>
          <a:xfrm>
            <a:off x="289559" y="1719262"/>
            <a:ext cx="11612880" cy="4288536"/>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フッター プレースホルダー 3">
            <a:extLst>
              <a:ext uri="{FF2B5EF4-FFF2-40B4-BE49-F238E27FC236}">
                <a16:creationId xmlns:a16="http://schemas.microsoft.com/office/drawing/2014/main" id="{B107795A-5E90-41FD-2DC9-F1CCEFE8F49F}"/>
              </a:ext>
            </a:extLst>
          </p:cNvPr>
          <p:cNvSpPr>
            <a:spLocks noGrp="1"/>
          </p:cNvSpPr>
          <p:nvPr>
            <p:ph type="ftr" sz="quarter" idx="16"/>
          </p:nvPr>
        </p:nvSpPr>
        <p:spPr/>
        <p:txBody>
          <a:bodyPr/>
          <a:lstStyle/>
          <a:p>
            <a:r>
              <a:rPr kumimoji="1" lang="ja-JP" altLang="en-US"/>
              <a:t>フッター</a:t>
            </a:r>
            <a:r>
              <a:rPr kumimoji="1" lang="en-US" altLang="ja-JP"/>
              <a:t>(Optional)</a:t>
            </a:r>
            <a:endParaRPr kumimoji="1" lang="ja-JP" altLang="en-US"/>
          </a:p>
        </p:txBody>
      </p:sp>
      <p:sp>
        <p:nvSpPr>
          <p:cNvPr id="6" name="スライド番号プレースホルダー 5">
            <a:extLst>
              <a:ext uri="{FF2B5EF4-FFF2-40B4-BE49-F238E27FC236}">
                <a16:creationId xmlns:a16="http://schemas.microsoft.com/office/drawing/2014/main" id="{F0EE9D71-7E35-5F92-CE10-FEAEE42CB90A}"/>
              </a:ext>
            </a:extLst>
          </p:cNvPr>
          <p:cNvSpPr>
            <a:spLocks noGrp="1"/>
          </p:cNvSpPr>
          <p:nvPr>
            <p:ph type="sldNum" sz="quarter" idx="17"/>
          </p:nvPr>
        </p:nvSpPr>
        <p:spPr/>
        <p:txBody>
          <a:bodyPr/>
          <a:lstStyle/>
          <a:p>
            <a:fld id="{19CA33DB-3EF7-0D48-8164-B05E3E6F1758}" type="slidenum">
              <a:rPr kumimoji="1" lang="ja-JP" altLang="en-US" smtClean="0"/>
              <a:pPr/>
              <a:t>‹#›</a:t>
            </a:fld>
            <a:endParaRPr kumimoji="1" lang="ja-JP" altLang="en-US"/>
          </a:p>
        </p:txBody>
      </p:sp>
    </p:spTree>
    <p:extLst>
      <p:ext uri="{BB962C8B-B14F-4D97-AF65-F5344CB8AC3E}">
        <p14:creationId xmlns:p14="http://schemas.microsoft.com/office/powerpoint/2010/main" val="539896889"/>
      </p:ext>
    </p:extLst>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2092C20-7E05-7160-ADF4-393719A415A0}"/>
              </a:ext>
            </a:extLst>
          </p:cNvPr>
          <p:cNvSpPr>
            <a:spLocks noGrp="1"/>
          </p:cNvSpPr>
          <p:nvPr>
            <p:ph type="title"/>
          </p:nvPr>
        </p:nvSpPr>
        <p:spPr/>
        <p:txBody>
          <a:bodyPr/>
          <a:lstStyle/>
          <a:p>
            <a:r>
              <a:rPr kumimoji="1" lang="ja-JP" altLang="en-US"/>
              <a:t>マスター タイトルの書式設定</a:t>
            </a:r>
          </a:p>
        </p:txBody>
      </p:sp>
      <p:sp>
        <p:nvSpPr>
          <p:cNvPr id="3" name="フッター プレースホルダー 2">
            <a:extLst>
              <a:ext uri="{FF2B5EF4-FFF2-40B4-BE49-F238E27FC236}">
                <a16:creationId xmlns:a16="http://schemas.microsoft.com/office/drawing/2014/main" id="{0F7232FF-4E96-C763-84A1-B32F28EF728F}"/>
              </a:ext>
            </a:extLst>
          </p:cNvPr>
          <p:cNvSpPr>
            <a:spLocks noGrp="1"/>
          </p:cNvSpPr>
          <p:nvPr>
            <p:ph type="ftr" sz="quarter" idx="10"/>
          </p:nvPr>
        </p:nvSpPr>
        <p:spPr/>
        <p:txBody>
          <a:bodyPr/>
          <a:lstStyle/>
          <a:p>
            <a:r>
              <a:rPr kumimoji="1" lang="ja-JP" altLang="en-US"/>
              <a:t>フッター</a:t>
            </a:r>
            <a:r>
              <a:rPr kumimoji="1" lang="en-US" altLang="ja-JP"/>
              <a:t>(Optional)</a:t>
            </a:r>
            <a:endParaRPr kumimoji="1" lang="ja-JP" altLang="en-US"/>
          </a:p>
        </p:txBody>
      </p:sp>
      <p:sp>
        <p:nvSpPr>
          <p:cNvPr id="4" name="スライド番号プレースホルダー 3">
            <a:extLst>
              <a:ext uri="{FF2B5EF4-FFF2-40B4-BE49-F238E27FC236}">
                <a16:creationId xmlns:a16="http://schemas.microsoft.com/office/drawing/2014/main" id="{7CB8F9AF-B85C-EA34-6F6E-2D702C71D011}"/>
              </a:ext>
            </a:extLst>
          </p:cNvPr>
          <p:cNvSpPr>
            <a:spLocks noGrp="1"/>
          </p:cNvSpPr>
          <p:nvPr>
            <p:ph type="sldNum" sz="quarter" idx="11"/>
          </p:nvPr>
        </p:nvSpPr>
        <p:spPr/>
        <p:txBody>
          <a:bodyPr/>
          <a:lstStyle/>
          <a:p>
            <a:fld id="{19CA33DB-3EF7-0D48-8164-B05E3E6F1758}" type="slidenum">
              <a:rPr kumimoji="1" lang="ja-JP" altLang="en-US" smtClean="0"/>
              <a:pPr/>
              <a:t>‹#›</a:t>
            </a:fld>
            <a:endParaRPr kumimoji="1" lang="ja-JP" altLang="en-US"/>
          </a:p>
        </p:txBody>
      </p:sp>
    </p:spTree>
    <p:extLst>
      <p:ext uri="{BB962C8B-B14F-4D97-AF65-F5344CB8AC3E}">
        <p14:creationId xmlns:p14="http://schemas.microsoft.com/office/powerpoint/2010/main" val="2814655099"/>
      </p:ext>
    </p:extLst>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白紙">
    <p:spTree>
      <p:nvGrpSpPr>
        <p:cNvPr id="1" name=""/>
        <p:cNvGrpSpPr/>
        <p:nvPr/>
      </p:nvGrpSpPr>
      <p:grpSpPr>
        <a:xfrm>
          <a:off x="0" y="0"/>
          <a:ext cx="0" cy="0"/>
          <a:chOff x="0" y="0"/>
          <a:chExt cx="0" cy="0"/>
        </a:xfrm>
      </p:grpSpPr>
      <p:sp>
        <p:nvSpPr>
          <p:cNvPr id="2" name="フッター プレースホルダー 1">
            <a:extLst>
              <a:ext uri="{FF2B5EF4-FFF2-40B4-BE49-F238E27FC236}">
                <a16:creationId xmlns:a16="http://schemas.microsoft.com/office/drawing/2014/main" id="{6A49D000-2B0C-7C88-64F7-6A9069FCF8F8}"/>
              </a:ext>
            </a:extLst>
          </p:cNvPr>
          <p:cNvSpPr>
            <a:spLocks noGrp="1"/>
          </p:cNvSpPr>
          <p:nvPr>
            <p:ph type="ftr" sz="quarter" idx="17"/>
          </p:nvPr>
        </p:nvSpPr>
        <p:spPr/>
        <p:txBody>
          <a:bodyPr/>
          <a:lstStyle/>
          <a:p>
            <a:r>
              <a:rPr kumimoji="1" lang="ja-JP" altLang="en-US"/>
              <a:t>フッター</a:t>
            </a:r>
            <a:r>
              <a:rPr kumimoji="1" lang="en-US" altLang="ja-JP"/>
              <a:t>(Optional)</a:t>
            </a:r>
            <a:endParaRPr kumimoji="1" lang="ja-JP" altLang="en-US"/>
          </a:p>
        </p:txBody>
      </p:sp>
      <p:sp>
        <p:nvSpPr>
          <p:cNvPr id="3" name="スライド番号プレースホルダー 2">
            <a:extLst>
              <a:ext uri="{FF2B5EF4-FFF2-40B4-BE49-F238E27FC236}">
                <a16:creationId xmlns:a16="http://schemas.microsoft.com/office/drawing/2014/main" id="{47DDCFE2-CADC-187A-AF2C-AA406B3DC3EA}"/>
              </a:ext>
            </a:extLst>
          </p:cNvPr>
          <p:cNvSpPr>
            <a:spLocks noGrp="1"/>
          </p:cNvSpPr>
          <p:nvPr>
            <p:ph type="sldNum" sz="quarter" idx="18"/>
          </p:nvPr>
        </p:nvSpPr>
        <p:spPr/>
        <p:txBody>
          <a:bodyPr/>
          <a:lstStyle/>
          <a:p>
            <a:fld id="{19CA33DB-3EF7-0D48-8164-B05E3E6F1758}" type="slidenum">
              <a:rPr kumimoji="1" lang="ja-JP" altLang="en-US" smtClean="0"/>
              <a:pPr/>
              <a:t>‹#›</a:t>
            </a:fld>
            <a:endParaRPr kumimoji="1" lang="ja-JP" altLang="en-US"/>
          </a:p>
        </p:txBody>
      </p:sp>
    </p:spTree>
    <p:extLst>
      <p:ext uri="{BB962C8B-B14F-4D97-AF65-F5344CB8AC3E}">
        <p14:creationId xmlns:p14="http://schemas.microsoft.com/office/powerpoint/2010/main" val="2372526600"/>
      </p:ext>
    </p:extLst>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Legal disclaimer, one column">
    <p:bg>
      <p:bgPr>
        <a:solidFill>
          <a:schemeClr val="bg1"/>
        </a:solidFill>
        <a:effectLst/>
      </p:bgPr>
    </p:bg>
    <p:spTree>
      <p:nvGrpSpPr>
        <p:cNvPr id="1" name=""/>
        <p:cNvGrpSpPr/>
        <p:nvPr/>
      </p:nvGrpSpPr>
      <p:grpSpPr>
        <a:xfrm>
          <a:off x="0" y="0"/>
          <a:ext cx="0" cy="0"/>
          <a:chOff x="0" y="0"/>
          <a:chExt cx="0" cy="0"/>
        </a:xfrm>
      </p:grpSpPr>
      <p:sp>
        <p:nvSpPr>
          <p:cNvPr id="5" name="タイトル 1">
            <a:extLst>
              <a:ext uri="{FF2B5EF4-FFF2-40B4-BE49-F238E27FC236}">
                <a16:creationId xmlns:a16="http://schemas.microsoft.com/office/drawing/2014/main" id="{F64418A7-04E3-FB16-D49E-3D3669EFA2E2}"/>
              </a:ext>
            </a:extLst>
          </p:cNvPr>
          <p:cNvSpPr>
            <a:spLocks noGrp="1"/>
          </p:cNvSpPr>
          <p:nvPr>
            <p:ph type="title"/>
          </p:nvPr>
        </p:nvSpPr>
        <p:spPr>
          <a:xfrm>
            <a:off x="289560" y="301751"/>
            <a:ext cx="2474278" cy="3127249"/>
          </a:xfrm>
        </p:spPr>
        <p:txBody>
          <a:bodyPr/>
          <a:lstStyle/>
          <a:p>
            <a:r>
              <a:rPr kumimoji="1" lang="ja-JP" altLang="en-US"/>
              <a:t>マスター タイトルの書式設定</a:t>
            </a:r>
          </a:p>
        </p:txBody>
      </p:sp>
      <p:sp>
        <p:nvSpPr>
          <p:cNvPr id="9" name="テキスト プレースホルダー 2">
            <a:extLst>
              <a:ext uri="{FF2B5EF4-FFF2-40B4-BE49-F238E27FC236}">
                <a16:creationId xmlns:a16="http://schemas.microsoft.com/office/drawing/2014/main" id="{6CDEF245-EC19-DD0A-9973-F27275544A0F}"/>
              </a:ext>
            </a:extLst>
          </p:cNvPr>
          <p:cNvSpPr>
            <a:spLocks noGrp="1"/>
          </p:cNvSpPr>
          <p:nvPr>
            <p:ph type="body" sz="quarter" idx="21" hasCustomPrompt="1"/>
          </p:nvPr>
        </p:nvSpPr>
        <p:spPr>
          <a:xfrm>
            <a:off x="9428163" y="301625"/>
            <a:ext cx="2474277" cy="5699125"/>
          </a:xfrm>
        </p:spPr>
        <p:txBody>
          <a:bodyPr/>
          <a:lstStyle>
            <a:lvl1pPr>
              <a:defRPr sz="800" b="0" i="0">
                <a:latin typeface="IBM Plex Sans" panose="020B0503050203000203" pitchFamily="34" charset="0"/>
                <a:ea typeface="IBM Plex Sans JP" panose="020B0503050203000203" pitchFamily="34" charset="-128"/>
              </a:defRPr>
            </a:lvl1pPr>
          </a:lstStyle>
          <a:p>
            <a:r>
              <a:rPr lang="en-US" altLang="ja-JP" dirty="0"/>
              <a:t>Copy and paste appropriate legal disclaimer text from one of the three options in the PDF guidance deck, found on pages 22-24. Always use the proper legal disclaimer for your presentation audience.</a:t>
            </a:r>
          </a:p>
        </p:txBody>
      </p:sp>
      <p:sp>
        <p:nvSpPr>
          <p:cNvPr id="10" name="フッター プレースホルダー 3">
            <a:extLst>
              <a:ext uri="{FF2B5EF4-FFF2-40B4-BE49-F238E27FC236}">
                <a16:creationId xmlns:a16="http://schemas.microsoft.com/office/drawing/2014/main" id="{8A9F5192-4C6D-6CED-7BE7-CD1946704FD4}"/>
              </a:ext>
            </a:extLst>
          </p:cNvPr>
          <p:cNvSpPr>
            <a:spLocks noGrp="1"/>
          </p:cNvSpPr>
          <p:nvPr>
            <p:ph type="ftr" sz="quarter" idx="22"/>
          </p:nvPr>
        </p:nvSpPr>
        <p:spPr/>
        <p:txBody>
          <a:bodyPr/>
          <a:lstStyle/>
          <a:p>
            <a:r>
              <a:rPr kumimoji="1" lang="ja-JP" altLang="en-US"/>
              <a:t>フッター</a:t>
            </a:r>
            <a:r>
              <a:rPr kumimoji="1" lang="en-US" altLang="ja-JP"/>
              <a:t>(Optional)</a:t>
            </a:r>
            <a:endParaRPr kumimoji="1" lang="ja-JP" altLang="en-US"/>
          </a:p>
        </p:txBody>
      </p:sp>
      <p:sp>
        <p:nvSpPr>
          <p:cNvPr id="11" name="スライド番号プレースホルダー 4">
            <a:extLst>
              <a:ext uri="{FF2B5EF4-FFF2-40B4-BE49-F238E27FC236}">
                <a16:creationId xmlns:a16="http://schemas.microsoft.com/office/drawing/2014/main" id="{875CD6A7-B37C-4748-E1A4-F9C064A6EECF}"/>
              </a:ext>
            </a:extLst>
          </p:cNvPr>
          <p:cNvSpPr>
            <a:spLocks noGrp="1"/>
          </p:cNvSpPr>
          <p:nvPr>
            <p:ph type="sldNum" sz="quarter" idx="23"/>
          </p:nvPr>
        </p:nvSpPr>
        <p:spPr/>
        <p:txBody>
          <a:bodyPr/>
          <a:lstStyle/>
          <a:p>
            <a:fld id="{19CA33DB-3EF7-0D48-8164-B05E3E6F1758}" type="slidenum">
              <a:rPr kumimoji="1" lang="ja-JP" altLang="en-US" smtClean="0"/>
              <a:pPr/>
              <a:t>‹#›</a:t>
            </a:fld>
            <a:endParaRPr kumimoji="1" lang="ja-JP" altLang="en-US"/>
          </a:p>
        </p:txBody>
      </p:sp>
      <p:cxnSp>
        <p:nvCxnSpPr>
          <p:cNvPr id="12" name="直線コネクタ 5">
            <a:extLst>
              <a:ext uri="{FF2B5EF4-FFF2-40B4-BE49-F238E27FC236}">
                <a16:creationId xmlns:a16="http://schemas.microsoft.com/office/drawing/2014/main" id="{7596CB4B-9834-2C48-3054-993AE17C406E}"/>
              </a:ext>
            </a:extLst>
          </p:cNvPr>
          <p:cNvCxnSpPr>
            <a:cxnSpLocks/>
          </p:cNvCxnSpPr>
          <p:nvPr userDrawn="1"/>
        </p:nvCxnSpPr>
        <p:spPr bwMode="auto">
          <a:xfrm>
            <a:off x="9142810" y="285366"/>
            <a:ext cx="0" cy="5715000"/>
          </a:xfrm>
          <a:prstGeom prst="line">
            <a:avLst/>
          </a:prstGeom>
          <a:ln w="635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186187956"/>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over, cyan">
    <p:spTree>
      <p:nvGrpSpPr>
        <p:cNvPr id="1" name=""/>
        <p:cNvGrpSpPr/>
        <p:nvPr/>
      </p:nvGrpSpPr>
      <p:grpSpPr>
        <a:xfrm>
          <a:off x="0" y="0"/>
          <a:ext cx="0" cy="0"/>
          <a:chOff x="0" y="0"/>
          <a:chExt cx="0" cy="0"/>
        </a:xfrm>
      </p:grpSpPr>
      <p:grpSp>
        <p:nvGrpSpPr>
          <p:cNvPr id="5" name="グループ化 4">
            <a:extLst>
              <a:ext uri="{FF2B5EF4-FFF2-40B4-BE49-F238E27FC236}">
                <a16:creationId xmlns:a16="http://schemas.microsoft.com/office/drawing/2014/main" id="{4E832C29-481B-E447-91F2-DFFE68B0D55C}"/>
              </a:ext>
            </a:extLst>
          </p:cNvPr>
          <p:cNvGrpSpPr/>
          <p:nvPr userDrawn="1"/>
        </p:nvGrpSpPr>
        <p:grpSpPr>
          <a:xfrm>
            <a:off x="-137160" y="-138793"/>
            <a:ext cx="12454128" cy="7133953"/>
            <a:chOff x="-137160" y="-138793"/>
            <a:chExt cx="12454128" cy="7133953"/>
          </a:xfrm>
        </p:grpSpPr>
        <p:cxnSp>
          <p:nvCxnSpPr>
            <p:cNvPr id="6" name="直線コネクタ 5">
              <a:extLst>
                <a:ext uri="{FF2B5EF4-FFF2-40B4-BE49-F238E27FC236}">
                  <a16:creationId xmlns:a16="http://schemas.microsoft.com/office/drawing/2014/main" id="{B63F1437-A3D1-EE23-91C8-BAA54DEF7EAE}"/>
                </a:ext>
              </a:extLst>
            </p:cNvPr>
            <p:cNvCxnSpPr/>
            <p:nvPr/>
          </p:nvCxnSpPr>
          <p:spPr>
            <a:xfrm>
              <a:off x="285750"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8" name="直線コネクタ 7">
              <a:extLst>
                <a:ext uri="{FF2B5EF4-FFF2-40B4-BE49-F238E27FC236}">
                  <a16:creationId xmlns:a16="http://schemas.microsoft.com/office/drawing/2014/main" id="{5E16C87D-DFAA-5382-B4EC-E96652DF4488}"/>
                </a:ext>
              </a:extLst>
            </p:cNvPr>
            <p:cNvCxnSpPr/>
            <p:nvPr/>
          </p:nvCxnSpPr>
          <p:spPr>
            <a:xfrm>
              <a:off x="1524000"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042A320F-ABC7-5470-5556-C6B74DAD7ADE}"/>
                </a:ext>
              </a:extLst>
            </p:cNvPr>
            <p:cNvCxnSpPr/>
            <p:nvPr/>
          </p:nvCxnSpPr>
          <p:spPr>
            <a:xfrm>
              <a:off x="2765425"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8F5A84FA-0553-1FB7-051C-A54AC121DE2E}"/>
                </a:ext>
              </a:extLst>
            </p:cNvPr>
            <p:cNvCxnSpPr/>
            <p:nvPr/>
          </p:nvCxnSpPr>
          <p:spPr>
            <a:xfrm>
              <a:off x="3051175"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3" name="直線コネクタ 12">
              <a:extLst>
                <a:ext uri="{FF2B5EF4-FFF2-40B4-BE49-F238E27FC236}">
                  <a16:creationId xmlns:a16="http://schemas.microsoft.com/office/drawing/2014/main" id="{F77F22B9-0ECF-ECE2-9983-31F5E3AD2F58}"/>
                </a:ext>
              </a:extLst>
            </p:cNvPr>
            <p:cNvCxnSpPr>
              <a:cxnSpLocks/>
            </p:cNvCxnSpPr>
            <p:nvPr/>
          </p:nvCxnSpPr>
          <p:spPr>
            <a:xfrm>
              <a:off x="3340957"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4887A63E-7C5A-28E9-E095-84A5698371A2}"/>
                </a:ext>
              </a:extLst>
            </p:cNvPr>
            <p:cNvCxnSpPr>
              <a:cxnSpLocks/>
            </p:cNvCxnSpPr>
            <p:nvPr/>
          </p:nvCxnSpPr>
          <p:spPr>
            <a:xfrm>
              <a:off x="4575175"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58E9D72E-7CB9-DFEA-72FA-0F1363272780}"/>
                </a:ext>
              </a:extLst>
            </p:cNvPr>
            <p:cNvCxnSpPr>
              <a:cxnSpLocks/>
            </p:cNvCxnSpPr>
            <p:nvPr/>
          </p:nvCxnSpPr>
          <p:spPr>
            <a:xfrm>
              <a:off x="5819775"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A7EE9EA9-CB6F-6051-1C3B-2083AF5AC22A}"/>
                </a:ext>
              </a:extLst>
            </p:cNvPr>
            <p:cNvCxnSpPr>
              <a:cxnSpLocks/>
            </p:cNvCxnSpPr>
            <p:nvPr/>
          </p:nvCxnSpPr>
          <p:spPr>
            <a:xfrm>
              <a:off x="6096000"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860F20D3-C431-5FFB-7899-D57EEFBB0023}"/>
                </a:ext>
              </a:extLst>
            </p:cNvPr>
            <p:cNvCxnSpPr>
              <a:cxnSpLocks/>
            </p:cNvCxnSpPr>
            <p:nvPr/>
          </p:nvCxnSpPr>
          <p:spPr>
            <a:xfrm>
              <a:off x="6380512"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9F53DED3-C40F-3BC5-9574-428853A3099F}"/>
                </a:ext>
              </a:extLst>
            </p:cNvPr>
            <p:cNvCxnSpPr>
              <a:cxnSpLocks/>
            </p:cNvCxnSpPr>
            <p:nvPr/>
          </p:nvCxnSpPr>
          <p:spPr>
            <a:xfrm>
              <a:off x="7616825"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AFFB487E-3B86-8970-ECC4-D5CB68C84EBF}"/>
                </a:ext>
              </a:extLst>
            </p:cNvPr>
            <p:cNvCxnSpPr>
              <a:cxnSpLocks/>
            </p:cNvCxnSpPr>
            <p:nvPr/>
          </p:nvCxnSpPr>
          <p:spPr>
            <a:xfrm>
              <a:off x="8861425"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E1C88789-78EC-0BE6-36D9-FADD9DADD32B}"/>
                </a:ext>
              </a:extLst>
            </p:cNvPr>
            <p:cNvCxnSpPr>
              <a:cxnSpLocks/>
            </p:cNvCxnSpPr>
            <p:nvPr/>
          </p:nvCxnSpPr>
          <p:spPr>
            <a:xfrm>
              <a:off x="9144000"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C3C92840-F107-0FC6-46F3-764C522C1D59}"/>
                </a:ext>
              </a:extLst>
            </p:cNvPr>
            <p:cNvCxnSpPr>
              <a:cxnSpLocks/>
            </p:cNvCxnSpPr>
            <p:nvPr/>
          </p:nvCxnSpPr>
          <p:spPr>
            <a:xfrm>
              <a:off x="9420225"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184E880A-40FA-6101-D28B-45F4DB95977D}"/>
                </a:ext>
              </a:extLst>
            </p:cNvPr>
            <p:cNvCxnSpPr>
              <a:cxnSpLocks/>
            </p:cNvCxnSpPr>
            <p:nvPr/>
          </p:nvCxnSpPr>
          <p:spPr>
            <a:xfrm>
              <a:off x="10671175"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3" name="直線コネクタ 22">
              <a:extLst>
                <a:ext uri="{FF2B5EF4-FFF2-40B4-BE49-F238E27FC236}">
                  <a16:creationId xmlns:a16="http://schemas.microsoft.com/office/drawing/2014/main" id="{836F98BE-8C8E-10E6-CCFB-3139B3DAA877}"/>
                </a:ext>
              </a:extLst>
            </p:cNvPr>
            <p:cNvCxnSpPr>
              <a:cxnSpLocks/>
            </p:cNvCxnSpPr>
            <p:nvPr/>
          </p:nvCxnSpPr>
          <p:spPr>
            <a:xfrm>
              <a:off x="11905012"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4" name="直線コネクタ 23">
              <a:extLst>
                <a:ext uri="{FF2B5EF4-FFF2-40B4-BE49-F238E27FC236}">
                  <a16:creationId xmlns:a16="http://schemas.microsoft.com/office/drawing/2014/main" id="{ADA49201-C677-6155-8E7B-CD6B14CD7ACE}"/>
                </a:ext>
              </a:extLst>
            </p:cNvPr>
            <p:cNvCxnSpPr>
              <a:cxnSpLocks/>
            </p:cNvCxnSpPr>
            <p:nvPr/>
          </p:nvCxnSpPr>
          <p:spPr>
            <a:xfrm>
              <a:off x="285750"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5" name="直線コネクタ 24">
              <a:extLst>
                <a:ext uri="{FF2B5EF4-FFF2-40B4-BE49-F238E27FC236}">
                  <a16:creationId xmlns:a16="http://schemas.microsoft.com/office/drawing/2014/main" id="{52F4C3B6-061C-B6DE-73C4-90F7DAD8B53B}"/>
                </a:ext>
              </a:extLst>
            </p:cNvPr>
            <p:cNvCxnSpPr>
              <a:cxnSpLocks/>
            </p:cNvCxnSpPr>
            <p:nvPr/>
          </p:nvCxnSpPr>
          <p:spPr>
            <a:xfrm>
              <a:off x="1524000"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6" name="直線コネクタ 25">
              <a:extLst>
                <a:ext uri="{FF2B5EF4-FFF2-40B4-BE49-F238E27FC236}">
                  <a16:creationId xmlns:a16="http://schemas.microsoft.com/office/drawing/2014/main" id="{D7451FDF-B7AA-2549-231C-12DB31D56883}"/>
                </a:ext>
              </a:extLst>
            </p:cNvPr>
            <p:cNvCxnSpPr>
              <a:cxnSpLocks/>
            </p:cNvCxnSpPr>
            <p:nvPr/>
          </p:nvCxnSpPr>
          <p:spPr>
            <a:xfrm>
              <a:off x="2765425"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90D2E3D0-585C-FBA0-DA8C-D59712E5D7CB}"/>
                </a:ext>
              </a:extLst>
            </p:cNvPr>
            <p:cNvCxnSpPr>
              <a:cxnSpLocks/>
            </p:cNvCxnSpPr>
            <p:nvPr/>
          </p:nvCxnSpPr>
          <p:spPr>
            <a:xfrm>
              <a:off x="3051175"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48407182-91B3-3E41-3171-65FC2F3A7893}"/>
                </a:ext>
              </a:extLst>
            </p:cNvPr>
            <p:cNvCxnSpPr>
              <a:cxnSpLocks/>
            </p:cNvCxnSpPr>
            <p:nvPr/>
          </p:nvCxnSpPr>
          <p:spPr>
            <a:xfrm>
              <a:off x="3340957"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9" name="直線コネクタ 28">
              <a:extLst>
                <a:ext uri="{FF2B5EF4-FFF2-40B4-BE49-F238E27FC236}">
                  <a16:creationId xmlns:a16="http://schemas.microsoft.com/office/drawing/2014/main" id="{AB7E5AAD-178F-737A-5899-50797682F069}"/>
                </a:ext>
              </a:extLst>
            </p:cNvPr>
            <p:cNvCxnSpPr>
              <a:cxnSpLocks/>
            </p:cNvCxnSpPr>
            <p:nvPr/>
          </p:nvCxnSpPr>
          <p:spPr>
            <a:xfrm>
              <a:off x="4575175"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0" name="直線コネクタ 29">
              <a:extLst>
                <a:ext uri="{FF2B5EF4-FFF2-40B4-BE49-F238E27FC236}">
                  <a16:creationId xmlns:a16="http://schemas.microsoft.com/office/drawing/2014/main" id="{119B9DAC-D95A-1D22-882C-F25C3E0B8E3E}"/>
                </a:ext>
              </a:extLst>
            </p:cNvPr>
            <p:cNvCxnSpPr>
              <a:cxnSpLocks/>
            </p:cNvCxnSpPr>
            <p:nvPr/>
          </p:nvCxnSpPr>
          <p:spPr>
            <a:xfrm>
              <a:off x="5819775"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1" name="直線コネクタ 30">
              <a:extLst>
                <a:ext uri="{FF2B5EF4-FFF2-40B4-BE49-F238E27FC236}">
                  <a16:creationId xmlns:a16="http://schemas.microsoft.com/office/drawing/2014/main" id="{A90E00E1-4A47-2EEA-9308-4163289111DB}"/>
                </a:ext>
              </a:extLst>
            </p:cNvPr>
            <p:cNvCxnSpPr>
              <a:cxnSpLocks/>
            </p:cNvCxnSpPr>
            <p:nvPr/>
          </p:nvCxnSpPr>
          <p:spPr>
            <a:xfrm>
              <a:off x="6096000"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2" name="直線コネクタ 31">
              <a:extLst>
                <a:ext uri="{FF2B5EF4-FFF2-40B4-BE49-F238E27FC236}">
                  <a16:creationId xmlns:a16="http://schemas.microsoft.com/office/drawing/2014/main" id="{2E6A9075-6AF9-8B3D-0A21-2BAF9EDB9865}"/>
                </a:ext>
              </a:extLst>
            </p:cNvPr>
            <p:cNvCxnSpPr>
              <a:cxnSpLocks/>
            </p:cNvCxnSpPr>
            <p:nvPr/>
          </p:nvCxnSpPr>
          <p:spPr>
            <a:xfrm>
              <a:off x="6380512"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3" name="直線コネクタ 32">
              <a:extLst>
                <a:ext uri="{FF2B5EF4-FFF2-40B4-BE49-F238E27FC236}">
                  <a16:creationId xmlns:a16="http://schemas.microsoft.com/office/drawing/2014/main" id="{F1805CC1-CEF8-DD93-CF1A-67B4078D7731}"/>
                </a:ext>
              </a:extLst>
            </p:cNvPr>
            <p:cNvCxnSpPr>
              <a:cxnSpLocks/>
            </p:cNvCxnSpPr>
            <p:nvPr/>
          </p:nvCxnSpPr>
          <p:spPr>
            <a:xfrm>
              <a:off x="7616825"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59A5E18C-DBD7-47F6-63C3-5FD610A7EA27}"/>
                </a:ext>
              </a:extLst>
            </p:cNvPr>
            <p:cNvCxnSpPr>
              <a:cxnSpLocks/>
            </p:cNvCxnSpPr>
            <p:nvPr/>
          </p:nvCxnSpPr>
          <p:spPr>
            <a:xfrm>
              <a:off x="8861425"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id="{4BEA7766-BDF2-D455-8A07-848CCB6D8648}"/>
                </a:ext>
              </a:extLst>
            </p:cNvPr>
            <p:cNvCxnSpPr>
              <a:cxnSpLocks/>
            </p:cNvCxnSpPr>
            <p:nvPr/>
          </p:nvCxnSpPr>
          <p:spPr>
            <a:xfrm>
              <a:off x="9144000"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85E57C71-2CD7-212C-9BDD-6A165212B808}"/>
                </a:ext>
              </a:extLst>
            </p:cNvPr>
            <p:cNvCxnSpPr>
              <a:cxnSpLocks/>
            </p:cNvCxnSpPr>
            <p:nvPr/>
          </p:nvCxnSpPr>
          <p:spPr>
            <a:xfrm>
              <a:off x="9420225"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7" name="直線コネクタ 36">
              <a:extLst>
                <a:ext uri="{FF2B5EF4-FFF2-40B4-BE49-F238E27FC236}">
                  <a16:creationId xmlns:a16="http://schemas.microsoft.com/office/drawing/2014/main" id="{67B9E4C6-CF38-351B-84E1-F3C0F42B4C9B}"/>
                </a:ext>
              </a:extLst>
            </p:cNvPr>
            <p:cNvCxnSpPr>
              <a:cxnSpLocks/>
            </p:cNvCxnSpPr>
            <p:nvPr/>
          </p:nvCxnSpPr>
          <p:spPr>
            <a:xfrm>
              <a:off x="10671175"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8" name="直線コネクタ 37">
              <a:extLst>
                <a:ext uri="{FF2B5EF4-FFF2-40B4-BE49-F238E27FC236}">
                  <a16:creationId xmlns:a16="http://schemas.microsoft.com/office/drawing/2014/main" id="{D98919A4-FD5A-31E0-BAC1-D5BAD15E6DDD}"/>
                </a:ext>
              </a:extLst>
            </p:cNvPr>
            <p:cNvCxnSpPr>
              <a:cxnSpLocks/>
            </p:cNvCxnSpPr>
            <p:nvPr/>
          </p:nvCxnSpPr>
          <p:spPr>
            <a:xfrm>
              <a:off x="11905012"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9" name="直線コネクタ 38">
              <a:extLst>
                <a:ext uri="{FF2B5EF4-FFF2-40B4-BE49-F238E27FC236}">
                  <a16:creationId xmlns:a16="http://schemas.microsoft.com/office/drawing/2014/main" id="{A8BE8412-99E7-EFD3-BA82-D0976AED0D81}"/>
                </a:ext>
              </a:extLst>
            </p:cNvPr>
            <p:cNvCxnSpPr>
              <a:cxnSpLocks/>
            </p:cNvCxnSpPr>
            <p:nvPr/>
          </p:nvCxnSpPr>
          <p:spPr>
            <a:xfrm>
              <a:off x="-137160" y="302895"/>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0" name="直線コネクタ 39">
              <a:extLst>
                <a:ext uri="{FF2B5EF4-FFF2-40B4-BE49-F238E27FC236}">
                  <a16:creationId xmlns:a16="http://schemas.microsoft.com/office/drawing/2014/main" id="{5BE77907-7CE3-8220-ECE6-B8E9BCA97C69}"/>
                </a:ext>
              </a:extLst>
            </p:cNvPr>
            <p:cNvCxnSpPr>
              <a:cxnSpLocks/>
            </p:cNvCxnSpPr>
            <p:nvPr/>
          </p:nvCxnSpPr>
          <p:spPr>
            <a:xfrm>
              <a:off x="-137160" y="861695"/>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19B17A25-C5FC-8648-71C0-32B694F17A3D}"/>
                </a:ext>
              </a:extLst>
            </p:cNvPr>
            <p:cNvCxnSpPr>
              <a:cxnSpLocks/>
            </p:cNvCxnSpPr>
            <p:nvPr/>
          </p:nvCxnSpPr>
          <p:spPr>
            <a:xfrm>
              <a:off x="-137160" y="1715770"/>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2" name="直線コネクタ 41">
              <a:extLst>
                <a:ext uri="{FF2B5EF4-FFF2-40B4-BE49-F238E27FC236}">
                  <a16:creationId xmlns:a16="http://schemas.microsoft.com/office/drawing/2014/main" id="{FF0E3F55-24D4-CB66-39BA-1E3DE24B68D6}"/>
                </a:ext>
              </a:extLst>
            </p:cNvPr>
            <p:cNvCxnSpPr>
              <a:cxnSpLocks/>
            </p:cNvCxnSpPr>
            <p:nvPr/>
          </p:nvCxnSpPr>
          <p:spPr>
            <a:xfrm>
              <a:off x="-137160" y="2569845"/>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6FD8BE9E-7EEA-B27A-AF2F-CECBDF6D61FA}"/>
                </a:ext>
              </a:extLst>
            </p:cNvPr>
            <p:cNvCxnSpPr>
              <a:cxnSpLocks/>
            </p:cNvCxnSpPr>
            <p:nvPr/>
          </p:nvCxnSpPr>
          <p:spPr>
            <a:xfrm>
              <a:off x="-137160" y="3433445"/>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4" name="直線コネクタ 43">
              <a:extLst>
                <a:ext uri="{FF2B5EF4-FFF2-40B4-BE49-F238E27FC236}">
                  <a16:creationId xmlns:a16="http://schemas.microsoft.com/office/drawing/2014/main" id="{3811872E-3DF7-CDA9-E059-453F107868A1}"/>
                </a:ext>
              </a:extLst>
            </p:cNvPr>
            <p:cNvCxnSpPr>
              <a:cxnSpLocks/>
            </p:cNvCxnSpPr>
            <p:nvPr/>
          </p:nvCxnSpPr>
          <p:spPr>
            <a:xfrm>
              <a:off x="-137160" y="4290695"/>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5" name="直線コネクタ 44">
              <a:extLst>
                <a:ext uri="{FF2B5EF4-FFF2-40B4-BE49-F238E27FC236}">
                  <a16:creationId xmlns:a16="http://schemas.microsoft.com/office/drawing/2014/main" id="{77E5E0FC-8387-6F65-E7F0-60B6D765D165}"/>
                </a:ext>
              </a:extLst>
            </p:cNvPr>
            <p:cNvCxnSpPr>
              <a:cxnSpLocks/>
            </p:cNvCxnSpPr>
            <p:nvPr/>
          </p:nvCxnSpPr>
          <p:spPr>
            <a:xfrm>
              <a:off x="-137160" y="5144770"/>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6" name="直線コネクタ 45">
              <a:extLst>
                <a:ext uri="{FF2B5EF4-FFF2-40B4-BE49-F238E27FC236}">
                  <a16:creationId xmlns:a16="http://schemas.microsoft.com/office/drawing/2014/main" id="{254FC304-E28B-1DD5-1F32-94A90A130B6C}"/>
                </a:ext>
              </a:extLst>
            </p:cNvPr>
            <p:cNvCxnSpPr>
              <a:cxnSpLocks/>
            </p:cNvCxnSpPr>
            <p:nvPr/>
          </p:nvCxnSpPr>
          <p:spPr>
            <a:xfrm>
              <a:off x="-137160" y="5995670"/>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609A35FF-8E9F-638C-608D-DE357AEC6DF4}"/>
                </a:ext>
              </a:extLst>
            </p:cNvPr>
            <p:cNvCxnSpPr>
              <a:cxnSpLocks/>
            </p:cNvCxnSpPr>
            <p:nvPr/>
          </p:nvCxnSpPr>
          <p:spPr>
            <a:xfrm>
              <a:off x="-137160" y="6567170"/>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8" name="直線コネクタ 47">
              <a:extLst>
                <a:ext uri="{FF2B5EF4-FFF2-40B4-BE49-F238E27FC236}">
                  <a16:creationId xmlns:a16="http://schemas.microsoft.com/office/drawing/2014/main" id="{5DBF3DD0-EB7F-8204-D946-EE5B9E19A9E7}"/>
                </a:ext>
              </a:extLst>
            </p:cNvPr>
            <p:cNvCxnSpPr>
              <a:cxnSpLocks/>
            </p:cNvCxnSpPr>
            <p:nvPr/>
          </p:nvCxnSpPr>
          <p:spPr>
            <a:xfrm>
              <a:off x="12207240" y="302895"/>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9" name="直線コネクタ 48">
              <a:extLst>
                <a:ext uri="{FF2B5EF4-FFF2-40B4-BE49-F238E27FC236}">
                  <a16:creationId xmlns:a16="http://schemas.microsoft.com/office/drawing/2014/main" id="{15660AFF-07C9-915C-61CA-F51B825CC230}"/>
                </a:ext>
              </a:extLst>
            </p:cNvPr>
            <p:cNvCxnSpPr>
              <a:cxnSpLocks/>
            </p:cNvCxnSpPr>
            <p:nvPr/>
          </p:nvCxnSpPr>
          <p:spPr>
            <a:xfrm>
              <a:off x="12207240" y="861695"/>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0" name="直線コネクタ 49">
              <a:extLst>
                <a:ext uri="{FF2B5EF4-FFF2-40B4-BE49-F238E27FC236}">
                  <a16:creationId xmlns:a16="http://schemas.microsoft.com/office/drawing/2014/main" id="{894BD845-BF65-1274-685E-11980F79ECA3}"/>
                </a:ext>
              </a:extLst>
            </p:cNvPr>
            <p:cNvCxnSpPr>
              <a:cxnSpLocks/>
            </p:cNvCxnSpPr>
            <p:nvPr/>
          </p:nvCxnSpPr>
          <p:spPr>
            <a:xfrm>
              <a:off x="12207240" y="1715770"/>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1" name="直線コネクタ 50">
              <a:extLst>
                <a:ext uri="{FF2B5EF4-FFF2-40B4-BE49-F238E27FC236}">
                  <a16:creationId xmlns:a16="http://schemas.microsoft.com/office/drawing/2014/main" id="{24C67AC4-79A1-B9A1-2B51-5C2D03A36443}"/>
                </a:ext>
              </a:extLst>
            </p:cNvPr>
            <p:cNvCxnSpPr>
              <a:cxnSpLocks/>
            </p:cNvCxnSpPr>
            <p:nvPr/>
          </p:nvCxnSpPr>
          <p:spPr>
            <a:xfrm>
              <a:off x="12207240" y="2569845"/>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2" name="直線コネクタ 51">
              <a:extLst>
                <a:ext uri="{FF2B5EF4-FFF2-40B4-BE49-F238E27FC236}">
                  <a16:creationId xmlns:a16="http://schemas.microsoft.com/office/drawing/2014/main" id="{BC8A719D-9720-BCDA-8267-5D6860407B33}"/>
                </a:ext>
              </a:extLst>
            </p:cNvPr>
            <p:cNvCxnSpPr>
              <a:cxnSpLocks/>
            </p:cNvCxnSpPr>
            <p:nvPr/>
          </p:nvCxnSpPr>
          <p:spPr>
            <a:xfrm>
              <a:off x="12207240" y="3433445"/>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3" name="直線コネクタ 52">
              <a:extLst>
                <a:ext uri="{FF2B5EF4-FFF2-40B4-BE49-F238E27FC236}">
                  <a16:creationId xmlns:a16="http://schemas.microsoft.com/office/drawing/2014/main" id="{00FA0A9A-FCCF-A1AF-15A7-5A96158E1068}"/>
                </a:ext>
              </a:extLst>
            </p:cNvPr>
            <p:cNvCxnSpPr>
              <a:cxnSpLocks/>
            </p:cNvCxnSpPr>
            <p:nvPr/>
          </p:nvCxnSpPr>
          <p:spPr>
            <a:xfrm>
              <a:off x="12207240" y="4290695"/>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4" name="直線コネクタ 53">
              <a:extLst>
                <a:ext uri="{FF2B5EF4-FFF2-40B4-BE49-F238E27FC236}">
                  <a16:creationId xmlns:a16="http://schemas.microsoft.com/office/drawing/2014/main" id="{98CFF6C1-1A32-1468-F470-BFB4B4002336}"/>
                </a:ext>
              </a:extLst>
            </p:cNvPr>
            <p:cNvCxnSpPr>
              <a:cxnSpLocks/>
            </p:cNvCxnSpPr>
            <p:nvPr/>
          </p:nvCxnSpPr>
          <p:spPr>
            <a:xfrm>
              <a:off x="12207240" y="5144770"/>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5" name="直線コネクタ 54">
              <a:extLst>
                <a:ext uri="{FF2B5EF4-FFF2-40B4-BE49-F238E27FC236}">
                  <a16:creationId xmlns:a16="http://schemas.microsoft.com/office/drawing/2014/main" id="{76E710DE-ABB2-0634-1FAA-068E883E4044}"/>
                </a:ext>
              </a:extLst>
            </p:cNvPr>
            <p:cNvCxnSpPr>
              <a:cxnSpLocks/>
            </p:cNvCxnSpPr>
            <p:nvPr/>
          </p:nvCxnSpPr>
          <p:spPr>
            <a:xfrm>
              <a:off x="12207240" y="5995670"/>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6" name="直線コネクタ 55">
              <a:extLst>
                <a:ext uri="{FF2B5EF4-FFF2-40B4-BE49-F238E27FC236}">
                  <a16:creationId xmlns:a16="http://schemas.microsoft.com/office/drawing/2014/main" id="{2EC4C7F3-D915-BBF8-351D-35C5254AC728}"/>
                </a:ext>
              </a:extLst>
            </p:cNvPr>
            <p:cNvCxnSpPr>
              <a:cxnSpLocks/>
            </p:cNvCxnSpPr>
            <p:nvPr/>
          </p:nvCxnSpPr>
          <p:spPr>
            <a:xfrm>
              <a:off x="12207240" y="6567170"/>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7" name="正方形/長方形 1">
            <a:extLst>
              <a:ext uri="{FF2B5EF4-FFF2-40B4-BE49-F238E27FC236}">
                <a16:creationId xmlns:a16="http://schemas.microsoft.com/office/drawing/2014/main" id="{C37D6EA2-427A-7965-71C2-A15AB5DE888E}"/>
              </a:ext>
            </a:extLst>
          </p:cNvPr>
          <p:cNvSpPr/>
          <p:nvPr userDrawn="1"/>
        </p:nvSpPr>
        <p:spPr bwMode="auto">
          <a:xfrm>
            <a:off x="0" y="0"/>
            <a:ext cx="12188952" cy="5998464"/>
          </a:xfrm>
          <a:prstGeom prst="rect">
            <a:avLst/>
          </a:prstGeom>
          <a:solidFill>
            <a:srgbClr val="E5F6FF"/>
          </a:solidFill>
          <a:ln w="19050">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ja-JP" altLang="en-US" sz="1400" b="0" i="0" u="none" strike="noStrike" cap="none" normalizeH="0" baseline="0" dirty="0">
              <a:ln>
                <a:noFill/>
              </a:ln>
              <a:solidFill>
                <a:schemeClr val="bg1"/>
              </a:solidFill>
              <a:effectLst/>
              <a:latin typeface="+mn-lt"/>
            </a:endParaRPr>
          </a:p>
        </p:txBody>
      </p:sp>
      <p:sp>
        <p:nvSpPr>
          <p:cNvPr id="4" name="テキスト プレースホルダー 6">
            <a:extLst>
              <a:ext uri="{FF2B5EF4-FFF2-40B4-BE49-F238E27FC236}">
                <a16:creationId xmlns:a16="http://schemas.microsoft.com/office/drawing/2014/main" id="{58D8B1B5-9FA5-9C02-EADA-AD38648A07C1}"/>
              </a:ext>
            </a:extLst>
          </p:cNvPr>
          <p:cNvSpPr>
            <a:spLocks noGrp="1"/>
          </p:cNvSpPr>
          <p:nvPr>
            <p:ph type="body" sz="quarter" idx="17"/>
          </p:nvPr>
        </p:nvSpPr>
        <p:spPr>
          <a:xfrm>
            <a:off x="3338576" y="6045111"/>
            <a:ext cx="2478024" cy="576072"/>
          </a:xfrm>
        </p:spPr>
        <p:txBody>
          <a:bodyPr anchor="b"/>
          <a:lstStyle>
            <a:lvl1pPr>
              <a:defRPr sz="1400"/>
            </a:lvl1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12" name="タイトル 2">
            <a:extLst>
              <a:ext uri="{FF2B5EF4-FFF2-40B4-BE49-F238E27FC236}">
                <a16:creationId xmlns:a16="http://schemas.microsoft.com/office/drawing/2014/main" id="{EF2AC2D6-FDF1-4415-3489-D3FA61FDEA59}"/>
              </a:ext>
            </a:extLst>
          </p:cNvPr>
          <p:cNvSpPr>
            <a:spLocks noGrp="1"/>
          </p:cNvSpPr>
          <p:nvPr>
            <p:ph type="title"/>
          </p:nvPr>
        </p:nvSpPr>
        <p:spPr>
          <a:xfrm>
            <a:off x="289560" y="859536"/>
            <a:ext cx="11616690" cy="2569464"/>
          </a:xfrm>
        </p:spPr>
        <p:txBody>
          <a:bodyPr/>
          <a:lstStyle>
            <a:lvl1pPr>
              <a:defRPr sz="4000"/>
            </a:lvl1pPr>
          </a:lstStyle>
          <a:p>
            <a:r>
              <a:rPr kumimoji="1" lang="ja-JP" altLang="en-US"/>
              <a:t>マスター タイトルの書式設定</a:t>
            </a:r>
          </a:p>
        </p:txBody>
      </p:sp>
      <p:sp>
        <p:nvSpPr>
          <p:cNvPr id="9" name="グラフィックス 3">
            <a:extLst>
              <a:ext uri="{FF2B5EF4-FFF2-40B4-BE49-F238E27FC236}">
                <a16:creationId xmlns:a16="http://schemas.microsoft.com/office/drawing/2014/main" id="{9E0A4470-778D-017D-F6D5-E9EC7DD86622}"/>
              </a:ext>
            </a:extLst>
          </p:cNvPr>
          <p:cNvSpPr>
            <a:spLocks noChangeAspect="1"/>
          </p:cNvSpPr>
          <p:nvPr userDrawn="1"/>
        </p:nvSpPr>
        <p:spPr>
          <a:xfrm>
            <a:off x="11138525" y="6268060"/>
            <a:ext cx="824512" cy="304189"/>
          </a:xfrm>
          <a:custGeom>
            <a:avLst/>
            <a:gdLst>
              <a:gd name="connsiteX0" fmla="*/ -158 w 4035240"/>
              <a:gd name="connsiteY0" fmla="*/ 1394109 h 1502868"/>
              <a:gd name="connsiteX1" fmla="*/ 731541 w 4035240"/>
              <a:gd name="connsiteY1" fmla="*/ 1394109 h 1502868"/>
              <a:gd name="connsiteX2" fmla="*/ 731541 w 4035240"/>
              <a:gd name="connsiteY2" fmla="*/ 1498442 h 1502868"/>
              <a:gd name="connsiteX3" fmla="*/ -158 w 4035240"/>
              <a:gd name="connsiteY3" fmla="*/ 1498442 h 1502868"/>
              <a:gd name="connsiteX4" fmla="*/ -158 w 4035240"/>
              <a:gd name="connsiteY4" fmla="*/ 1299261 h 1502868"/>
              <a:gd name="connsiteX5" fmla="*/ 731541 w 4035240"/>
              <a:gd name="connsiteY5" fmla="*/ 1299261 h 1502868"/>
              <a:gd name="connsiteX6" fmla="*/ 731541 w 4035240"/>
              <a:gd name="connsiteY6" fmla="*/ 1194928 h 1502868"/>
              <a:gd name="connsiteX7" fmla="*/ -158 w 4035240"/>
              <a:gd name="connsiteY7" fmla="*/ 1194928 h 1502868"/>
              <a:gd name="connsiteX8" fmla="*/ 208899 w 4035240"/>
              <a:gd name="connsiteY8" fmla="*/ 1100080 h 1502868"/>
              <a:gd name="connsiteX9" fmla="*/ 522484 w 4035240"/>
              <a:gd name="connsiteY9" fmla="*/ 1100080 h 1502868"/>
              <a:gd name="connsiteX10" fmla="*/ 522484 w 4035240"/>
              <a:gd name="connsiteY10" fmla="*/ 995747 h 1502868"/>
              <a:gd name="connsiteX11" fmla="*/ 208899 w 4035240"/>
              <a:gd name="connsiteY11" fmla="*/ 995747 h 1502868"/>
              <a:gd name="connsiteX12" fmla="*/ 208899 w 4035240"/>
              <a:gd name="connsiteY12" fmla="*/ 900899 h 1502868"/>
              <a:gd name="connsiteX13" fmla="*/ 522484 w 4035240"/>
              <a:gd name="connsiteY13" fmla="*/ 900899 h 1502868"/>
              <a:gd name="connsiteX14" fmla="*/ 522484 w 4035240"/>
              <a:gd name="connsiteY14" fmla="*/ 796566 h 1502868"/>
              <a:gd name="connsiteX15" fmla="*/ 208899 w 4035240"/>
              <a:gd name="connsiteY15" fmla="*/ 796566 h 1502868"/>
              <a:gd name="connsiteX16" fmla="*/ 208899 w 4035240"/>
              <a:gd name="connsiteY16" fmla="*/ 701718 h 1502868"/>
              <a:gd name="connsiteX17" fmla="*/ 522484 w 4035240"/>
              <a:gd name="connsiteY17" fmla="*/ 701718 h 1502868"/>
              <a:gd name="connsiteX18" fmla="*/ 522484 w 4035240"/>
              <a:gd name="connsiteY18" fmla="*/ 597385 h 1502868"/>
              <a:gd name="connsiteX19" fmla="*/ 208899 w 4035240"/>
              <a:gd name="connsiteY19" fmla="*/ 597385 h 1502868"/>
              <a:gd name="connsiteX20" fmla="*/ 522484 w 4035240"/>
              <a:gd name="connsiteY20" fmla="*/ 398204 h 1502868"/>
              <a:gd name="connsiteX21" fmla="*/ 208899 w 4035240"/>
              <a:gd name="connsiteY21" fmla="*/ 398204 h 1502868"/>
              <a:gd name="connsiteX22" fmla="*/ 208899 w 4035240"/>
              <a:gd name="connsiteY22" fmla="*/ 502537 h 1502868"/>
              <a:gd name="connsiteX23" fmla="*/ 522484 w 4035240"/>
              <a:gd name="connsiteY23" fmla="*/ 502537 h 1502868"/>
              <a:gd name="connsiteX24" fmla="*/ -158 w 4035240"/>
              <a:gd name="connsiteY24" fmla="*/ 303356 h 1502868"/>
              <a:gd name="connsiteX25" fmla="*/ 731541 w 4035240"/>
              <a:gd name="connsiteY25" fmla="*/ 303356 h 1502868"/>
              <a:gd name="connsiteX26" fmla="*/ 731541 w 4035240"/>
              <a:gd name="connsiteY26" fmla="*/ 199023 h 1502868"/>
              <a:gd name="connsiteX27" fmla="*/ -158 w 4035240"/>
              <a:gd name="connsiteY27" fmla="*/ 199023 h 1502868"/>
              <a:gd name="connsiteX28" fmla="*/ -158 w 4035240"/>
              <a:gd name="connsiteY28" fmla="*/ 104175 h 1502868"/>
              <a:gd name="connsiteX29" fmla="*/ 731541 w 4035240"/>
              <a:gd name="connsiteY29" fmla="*/ 104175 h 1502868"/>
              <a:gd name="connsiteX30" fmla="*/ 731541 w 4035240"/>
              <a:gd name="connsiteY30" fmla="*/ -158 h 1502868"/>
              <a:gd name="connsiteX31" fmla="*/ -158 w 4035240"/>
              <a:gd name="connsiteY31" fmla="*/ -158 h 1502868"/>
              <a:gd name="connsiteX32" fmla="*/ 836070 w 4035240"/>
              <a:gd name="connsiteY32" fmla="*/ 1299261 h 1502868"/>
              <a:gd name="connsiteX33" fmla="*/ 1951389 w 4035240"/>
              <a:gd name="connsiteY33" fmla="*/ 1299261 h 1502868"/>
              <a:gd name="connsiteX34" fmla="*/ 1993390 w 4035240"/>
              <a:gd name="connsiteY34" fmla="*/ 1194928 h 1502868"/>
              <a:gd name="connsiteX35" fmla="*/ 836070 w 4035240"/>
              <a:gd name="connsiteY35" fmla="*/ 1194928 h 1502868"/>
              <a:gd name="connsiteX36" fmla="*/ 1864060 w 4035240"/>
              <a:gd name="connsiteY36" fmla="*/ 796566 h 1502868"/>
              <a:gd name="connsiteX37" fmla="*/ 1045127 w 4035240"/>
              <a:gd name="connsiteY37" fmla="*/ 796566 h 1502868"/>
              <a:gd name="connsiteX38" fmla="*/ 1045127 w 4035240"/>
              <a:gd name="connsiteY38" fmla="*/ 900899 h 1502868"/>
              <a:gd name="connsiteX39" fmla="*/ 1951293 w 4035240"/>
              <a:gd name="connsiteY39" fmla="*/ 900899 h 1502868"/>
              <a:gd name="connsiteX40" fmla="*/ 1864060 w 4035240"/>
              <a:gd name="connsiteY40" fmla="*/ 796566 h 1502868"/>
              <a:gd name="connsiteX41" fmla="*/ 1045127 w 4035240"/>
              <a:gd name="connsiteY41" fmla="*/ 597385 h 1502868"/>
              <a:gd name="connsiteX42" fmla="*/ 1045127 w 4035240"/>
              <a:gd name="connsiteY42" fmla="*/ 701718 h 1502868"/>
              <a:gd name="connsiteX43" fmla="*/ 1864060 w 4035240"/>
              <a:gd name="connsiteY43" fmla="*/ 701718 h 1502868"/>
              <a:gd name="connsiteX44" fmla="*/ 1951293 w 4035240"/>
              <a:gd name="connsiteY44" fmla="*/ 597385 h 1502868"/>
              <a:gd name="connsiteX45" fmla="*/ 1951389 w 4035240"/>
              <a:gd name="connsiteY45" fmla="*/ 199023 h 1502868"/>
              <a:gd name="connsiteX46" fmla="*/ 836070 w 4035240"/>
              <a:gd name="connsiteY46" fmla="*/ 199023 h 1502868"/>
              <a:gd name="connsiteX47" fmla="*/ 836070 w 4035240"/>
              <a:gd name="connsiteY47" fmla="*/ 303356 h 1502868"/>
              <a:gd name="connsiteX48" fmla="*/ 1993390 w 4035240"/>
              <a:gd name="connsiteY48" fmla="*/ 303356 h 1502868"/>
              <a:gd name="connsiteX49" fmla="*/ 1951389 w 4035240"/>
              <a:gd name="connsiteY49" fmla="*/ 199023 h 1502868"/>
              <a:gd name="connsiteX50" fmla="*/ 1605779 w 4035240"/>
              <a:gd name="connsiteY50" fmla="*/ -158 h 1502868"/>
              <a:gd name="connsiteX51" fmla="*/ 836070 w 4035240"/>
              <a:gd name="connsiteY51" fmla="*/ -158 h 1502868"/>
              <a:gd name="connsiteX52" fmla="*/ 836070 w 4035240"/>
              <a:gd name="connsiteY52" fmla="*/ 104175 h 1502868"/>
              <a:gd name="connsiteX53" fmla="*/ 1874988 w 4035240"/>
              <a:gd name="connsiteY53" fmla="*/ 104175 h 1502868"/>
              <a:gd name="connsiteX54" fmla="*/ 1605779 w 4035240"/>
              <a:gd name="connsiteY54" fmla="*/ -158 h 1502868"/>
              <a:gd name="connsiteX55" fmla="*/ 1045127 w 4035240"/>
              <a:gd name="connsiteY55" fmla="*/ 502537 h 1502868"/>
              <a:gd name="connsiteX56" fmla="*/ 1358712 w 4035240"/>
              <a:gd name="connsiteY56" fmla="*/ 502537 h 1502868"/>
              <a:gd name="connsiteX57" fmla="*/ 1358712 w 4035240"/>
              <a:gd name="connsiteY57" fmla="*/ 398204 h 1502868"/>
              <a:gd name="connsiteX58" fmla="*/ 1045127 w 4035240"/>
              <a:gd name="connsiteY58" fmla="*/ 398204 h 1502868"/>
              <a:gd name="connsiteX59" fmla="*/ 1653292 w 4035240"/>
              <a:gd name="connsiteY59" fmla="*/ 502537 h 1502868"/>
              <a:gd name="connsiteX60" fmla="*/ 1990919 w 4035240"/>
              <a:gd name="connsiteY60" fmla="*/ 502537 h 1502868"/>
              <a:gd name="connsiteX61" fmla="*/ 2004888 w 4035240"/>
              <a:gd name="connsiteY61" fmla="*/ 398204 h 1502868"/>
              <a:gd name="connsiteX62" fmla="*/ 1653292 w 4035240"/>
              <a:gd name="connsiteY62" fmla="*/ 398204 h 1502868"/>
              <a:gd name="connsiteX63" fmla="*/ 1045127 w 4035240"/>
              <a:gd name="connsiteY63" fmla="*/ 1100080 h 1502868"/>
              <a:gd name="connsiteX64" fmla="*/ 1358712 w 4035240"/>
              <a:gd name="connsiteY64" fmla="*/ 1100080 h 1502868"/>
              <a:gd name="connsiteX65" fmla="*/ 1358712 w 4035240"/>
              <a:gd name="connsiteY65" fmla="*/ 995747 h 1502868"/>
              <a:gd name="connsiteX66" fmla="*/ 1045127 w 4035240"/>
              <a:gd name="connsiteY66" fmla="*/ 995747 h 1502868"/>
              <a:gd name="connsiteX67" fmla="*/ 1653292 w 4035240"/>
              <a:gd name="connsiteY67" fmla="*/ 995747 h 1502868"/>
              <a:gd name="connsiteX68" fmla="*/ 1653292 w 4035240"/>
              <a:gd name="connsiteY68" fmla="*/ 1100080 h 1502868"/>
              <a:gd name="connsiteX69" fmla="*/ 2004888 w 4035240"/>
              <a:gd name="connsiteY69" fmla="*/ 1100080 h 1502868"/>
              <a:gd name="connsiteX70" fmla="*/ 1990919 w 4035240"/>
              <a:gd name="connsiteY70" fmla="*/ 995747 h 1502868"/>
              <a:gd name="connsiteX71" fmla="*/ 836070 w 4035240"/>
              <a:gd name="connsiteY71" fmla="*/ 1498442 h 1502868"/>
              <a:gd name="connsiteX72" fmla="*/ 1605779 w 4035240"/>
              <a:gd name="connsiteY72" fmla="*/ 1498442 h 1502868"/>
              <a:gd name="connsiteX73" fmla="*/ 1874988 w 4035240"/>
              <a:gd name="connsiteY73" fmla="*/ 1394109 h 1502868"/>
              <a:gd name="connsiteX74" fmla="*/ 836070 w 4035240"/>
              <a:gd name="connsiteY74" fmla="*/ 1394109 h 1502868"/>
              <a:gd name="connsiteX75" fmla="*/ 2926639 w 4035240"/>
              <a:gd name="connsiteY75" fmla="*/ 1498442 h 1502868"/>
              <a:gd name="connsiteX76" fmla="*/ 2962939 w 4035240"/>
              <a:gd name="connsiteY76" fmla="*/ 1394109 h 1502868"/>
              <a:gd name="connsiteX77" fmla="*/ 2890339 w 4035240"/>
              <a:gd name="connsiteY77" fmla="*/ 1394109 h 1502868"/>
              <a:gd name="connsiteX78" fmla="*/ 2856985 w 4035240"/>
              <a:gd name="connsiteY78" fmla="*/ 1299261 h 1502868"/>
              <a:gd name="connsiteX79" fmla="*/ 2996293 w 4035240"/>
              <a:gd name="connsiteY79" fmla="*/ 1299261 h 1502868"/>
              <a:gd name="connsiteX80" fmla="*/ 3033068 w 4035240"/>
              <a:gd name="connsiteY80" fmla="*/ 1194928 h 1502868"/>
              <a:gd name="connsiteX81" fmla="*/ 2820210 w 4035240"/>
              <a:gd name="connsiteY81" fmla="*/ 1194928 h 1502868"/>
              <a:gd name="connsiteX82" fmla="*/ 2786856 w 4035240"/>
              <a:gd name="connsiteY82" fmla="*/ 1100080 h 1502868"/>
              <a:gd name="connsiteX83" fmla="*/ 3066422 w 4035240"/>
              <a:gd name="connsiteY83" fmla="*/ 1100080 h 1502868"/>
              <a:gd name="connsiteX84" fmla="*/ 3103102 w 4035240"/>
              <a:gd name="connsiteY84" fmla="*/ 995747 h 1502868"/>
              <a:gd name="connsiteX85" fmla="*/ 2750176 w 4035240"/>
              <a:gd name="connsiteY85" fmla="*/ 995747 h 1502868"/>
              <a:gd name="connsiteX86" fmla="*/ 2716822 w 4035240"/>
              <a:gd name="connsiteY86" fmla="*/ 900899 h 1502868"/>
              <a:gd name="connsiteX87" fmla="*/ 3136456 w 4035240"/>
              <a:gd name="connsiteY87" fmla="*/ 900899 h 1502868"/>
              <a:gd name="connsiteX88" fmla="*/ 3173136 w 4035240"/>
              <a:gd name="connsiteY88" fmla="*/ 796566 h 1502868"/>
              <a:gd name="connsiteX89" fmla="*/ 2680142 w 4035240"/>
              <a:gd name="connsiteY89" fmla="*/ 796566 h 1502868"/>
              <a:gd name="connsiteX90" fmla="*/ 2299468 w 4035240"/>
              <a:gd name="connsiteY90" fmla="*/ 502537 h 1502868"/>
              <a:gd name="connsiteX91" fmla="*/ 2864207 w 4035240"/>
              <a:gd name="connsiteY91" fmla="*/ 502537 h 1502868"/>
              <a:gd name="connsiteX92" fmla="*/ 2827907 w 4035240"/>
              <a:gd name="connsiteY92" fmla="*/ 398204 h 1502868"/>
              <a:gd name="connsiteX93" fmla="*/ 2299468 w 4035240"/>
              <a:gd name="connsiteY93" fmla="*/ 398204 h 1502868"/>
              <a:gd name="connsiteX94" fmla="*/ 3058440 w 4035240"/>
              <a:gd name="connsiteY94" fmla="*/ 303356 h 1502868"/>
              <a:gd name="connsiteX95" fmla="*/ 3762867 w 4035240"/>
              <a:gd name="connsiteY95" fmla="*/ 303356 h 1502868"/>
              <a:gd name="connsiteX96" fmla="*/ 3762867 w 4035240"/>
              <a:gd name="connsiteY96" fmla="*/ 199023 h 1502868"/>
              <a:gd name="connsiteX97" fmla="*/ 3094835 w 4035240"/>
              <a:gd name="connsiteY97" fmla="*/ 199023 h 1502868"/>
              <a:gd name="connsiteX98" fmla="*/ 3164204 w 4035240"/>
              <a:gd name="connsiteY98" fmla="*/ -158 h 1502868"/>
              <a:gd name="connsiteX99" fmla="*/ 3127904 w 4035240"/>
              <a:gd name="connsiteY99" fmla="*/ 104175 h 1502868"/>
              <a:gd name="connsiteX100" fmla="*/ 3762867 w 4035240"/>
              <a:gd name="connsiteY100" fmla="*/ 104175 h 1502868"/>
              <a:gd name="connsiteX101" fmla="*/ 3762867 w 4035240"/>
              <a:gd name="connsiteY101" fmla="*/ -158 h 1502868"/>
              <a:gd name="connsiteX102" fmla="*/ 2090411 w 4035240"/>
              <a:gd name="connsiteY102" fmla="*/ 1498442 h 1502868"/>
              <a:gd name="connsiteX103" fmla="*/ 2613054 w 4035240"/>
              <a:gd name="connsiteY103" fmla="*/ 1498442 h 1502868"/>
              <a:gd name="connsiteX104" fmla="*/ 2613054 w 4035240"/>
              <a:gd name="connsiteY104" fmla="*/ 1394109 h 1502868"/>
              <a:gd name="connsiteX105" fmla="*/ 2090411 w 4035240"/>
              <a:gd name="connsiteY105" fmla="*/ 1394109 h 1502868"/>
              <a:gd name="connsiteX106" fmla="*/ 2090411 w 4035240"/>
              <a:gd name="connsiteY106" fmla="*/ 1299261 h 1502868"/>
              <a:gd name="connsiteX107" fmla="*/ 2613054 w 4035240"/>
              <a:gd name="connsiteY107" fmla="*/ 1299261 h 1502868"/>
              <a:gd name="connsiteX108" fmla="*/ 2613054 w 4035240"/>
              <a:gd name="connsiteY108" fmla="*/ 1194928 h 1502868"/>
              <a:gd name="connsiteX109" fmla="*/ 2090411 w 4035240"/>
              <a:gd name="connsiteY109" fmla="*/ 1194928 h 1502868"/>
              <a:gd name="connsiteX110" fmla="*/ 2299468 w 4035240"/>
              <a:gd name="connsiteY110" fmla="*/ 1100080 h 1502868"/>
              <a:gd name="connsiteX111" fmla="*/ 2613054 w 4035240"/>
              <a:gd name="connsiteY111" fmla="*/ 1100080 h 1502868"/>
              <a:gd name="connsiteX112" fmla="*/ 2613054 w 4035240"/>
              <a:gd name="connsiteY112" fmla="*/ 995747 h 1502868"/>
              <a:gd name="connsiteX113" fmla="*/ 2299468 w 4035240"/>
              <a:gd name="connsiteY113" fmla="*/ 995747 h 1502868"/>
              <a:gd name="connsiteX114" fmla="*/ 2299468 w 4035240"/>
              <a:gd name="connsiteY114" fmla="*/ 900899 h 1502868"/>
              <a:gd name="connsiteX115" fmla="*/ 2613054 w 4035240"/>
              <a:gd name="connsiteY115" fmla="*/ 900899 h 1502868"/>
              <a:gd name="connsiteX116" fmla="*/ 2613054 w 4035240"/>
              <a:gd name="connsiteY116" fmla="*/ 796566 h 1502868"/>
              <a:gd name="connsiteX117" fmla="*/ 2299468 w 4035240"/>
              <a:gd name="connsiteY117" fmla="*/ 796566 h 1502868"/>
              <a:gd name="connsiteX118" fmla="*/ 3553810 w 4035240"/>
              <a:gd name="connsiteY118" fmla="*/ 398204 h 1502868"/>
              <a:gd name="connsiteX119" fmla="*/ 3025371 w 4035240"/>
              <a:gd name="connsiteY119" fmla="*/ 398204 h 1502868"/>
              <a:gd name="connsiteX120" fmla="*/ 2989071 w 4035240"/>
              <a:gd name="connsiteY120" fmla="*/ 502537 h 1502868"/>
              <a:gd name="connsiteX121" fmla="*/ 3553810 w 4035240"/>
              <a:gd name="connsiteY121" fmla="*/ 502537 h 1502868"/>
              <a:gd name="connsiteX122" fmla="*/ 3240225 w 4035240"/>
              <a:gd name="connsiteY122" fmla="*/ 701718 h 1502868"/>
              <a:gd name="connsiteX123" fmla="*/ 3553810 w 4035240"/>
              <a:gd name="connsiteY123" fmla="*/ 701718 h 1502868"/>
              <a:gd name="connsiteX124" fmla="*/ 3553810 w 4035240"/>
              <a:gd name="connsiteY124" fmla="*/ 597385 h 1502868"/>
              <a:gd name="connsiteX125" fmla="*/ 2956002 w 4035240"/>
              <a:gd name="connsiteY125" fmla="*/ 597385 h 1502868"/>
              <a:gd name="connsiteX126" fmla="*/ 2926639 w 4035240"/>
              <a:gd name="connsiteY126" fmla="*/ 681705 h 1502868"/>
              <a:gd name="connsiteX127" fmla="*/ 2897276 w 4035240"/>
              <a:gd name="connsiteY127" fmla="*/ 597385 h 1502868"/>
              <a:gd name="connsiteX128" fmla="*/ 2299468 w 4035240"/>
              <a:gd name="connsiteY128" fmla="*/ 597385 h 1502868"/>
              <a:gd name="connsiteX129" fmla="*/ 2299468 w 4035240"/>
              <a:gd name="connsiteY129" fmla="*/ 701718 h 1502868"/>
              <a:gd name="connsiteX130" fmla="*/ 2613054 w 4035240"/>
              <a:gd name="connsiteY130" fmla="*/ 701718 h 1502868"/>
              <a:gd name="connsiteX131" fmla="*/ 2613054 w 4035240"/>
              <a:gd name="connsiteY131" fmla="*/ 605827 h 1502868"/>
              <a:gd name="connsiteX132" fmla="*/ 2646788 w 4035240"/>
              <a:gd name="connsiteY132" fmla="*/ 701718 h 1502868"/>
              <a:gd name="connsiteX133" fmla="*/ 3206491 w 4035240"/>
              <a:gd name="connsiteY133" fmla="*/ 701718 h 1502868"/>
              <a:gd name="connsiteX134" fmla="*/ 3240225 w 4035240"/>
              <a:gd name="connsiteY134" fmla="*/ 605827 h 1502868"/>
              <a:gd name="connsiteX135" fmla="*/ 3553810 w 4035240"/>
              <a:gd name="connsiteY135" fmla="*/ 796566 h 1502868"/>
              <a:gd name="connsiteX136" fmla="*/ 3240225 w 4035240"/>
              <a:gd name="connsiteY136" fmla="*/ 796566 h 1502868"/>
              <a:gd name="connsiteX137" fmla="*/ 3240225 w 4035240"/>
              <a:gd name="connsiteY137" fmla="*/ 900899 h 1502868"/>
              <a:gd name="connsiteX138" fmla="*/ 3553810 w 4035240"/>
              <a:gd name="connsiteY138" fmla="*/ 900899 h 1502868"/>
              <a:gd name="connsiteX139" fmla="*/ 3240225 w 4035240"/>
              <a:gd name="connsiteY139" fmla="*/ 1100080 h 1502868"/>
              <a:gd name="connsiteX140" fmla="*/ 3553810 w 4035240"/>
              <a:gd name="connsiteY140" fmla="*/ 1100080 h 1502868"/>
              <a:gd name="connsiteX141" fmla="*/ 3553810 w 4035240"/>
              <a:gd name="connsiteY141" fmla="*/ 995747 h 1502868"/>
              <a:gd name="connsiteX142" fmla="*/ 3240225 w 4035240"/>
              <a:gd name="connsiteY142" fmla="*/ 995747 h 1502868"/>
              <a:gd name="connsiteX143" fmla="*/ 3240225 w 4035240"/>
              <a:gd name="connsiteY143" fmla="*/ 1299261 h 1502868"/>
              <a:gd name="connsiteX144" fmla="*/ 3762867 w 4035240"/>
              <a:gd name="connsiteY144" fmla="*/ 1299261 h 1502868"/>
              <a:gd name="connsiteX145" fmla="*/ 3762867 w 4035240"/>
              <a:gd name="connsiteY145" fmla="*/ 1194928 h 1502868"/>
              <a:gd name="connsiteX146" fmla="*/ 3240225 w 4035240"/>
              <a:gd name="connsiteY146" fmla="*/ 1194928 h 1502868"/>
              <a:gd name="connsiteX147" fmla="*/ 3240225 w 4035240"/>
              <a:gd name="connsiteY147" fmla="*/ 1498442 h 1502868"/>
              <a:gd name="connsiteX148" fmla="*/ 3762867 w 4035240"/>
              <a:gd name="connsiteY148" fmla="*/ 1498442 h 1502868"/>
              <a:gd name="connsiteX149" fmla="*/ 3762867 w 4035240"/>
              <a:gd name="connsiteY149" fmla="*/ 1394109 h 1502868"/>
              <a:gd name="connsiteX150" fmla="*/ 3240225 w 4035240"/>
              <a:gd name="connsiteY150" fmla="*/ 1394109 h 1502868"/>
              <a:gd name="connsiteX151" fmla="*/ 2794838 w 4035240"/>
              <a:gd name="connsiteY151" fmla="*/ 303356 h 1502868"/>
              <a:gd name="connsiteX152" fmla="*/ 2758443 w 4035240"/>
              <a:gd name="connsiteY152" fmla="*/ 199023 h 1502868"/>
              <a:gd name="connsiteX153" fmla="*/ 2090411 w 4035240"/>
              <a:gd name="connsiteY153" fmla="*/ 199023 h 1502868"/>
              <a:gd name="connsiteX154" fmla="*/ 2090411 w 4035240"/>
              <a:gd name="connsiteY154" fmla="*/ 303356 h 1502868"/>
              <a:gd name="connsiteX155" fmla="*/ 2725469 w 4035240"/>
              <a:gd name="connsiteY155" fmla="*/ 104175 h 1502868"/>
              <a:gd name="connsiteX156" fmla="*/ 2689075 w 4035240"/>
              <a:gd name="connsiteY156" fmla="*/ -158 h 1502868"/>
              <a:gd name="connsiteX157" fmla="*/ 2090411 w 4035240"/>
              <a:gd name="connsiteY157" fmla="*/ -158 h 1502868"/>
              <a:gd name="connsiteX158" fmla="*/ 2090411 w 4035240"/>
              <a:gd name="connsiteY158" fmla="*/ 104175 h 1502868"/>
              <a:gd name="connsiteX159" fmla="*/ 3875283 w 4035240"/>
              <a:gd name="connsiteY159" fmla="*/ 1420572 h 1502868"/>
              <a:gd name="connsiteX160" fmla="*/ 3957540 w 4035240"/>
              <a:gd name="connsiteY160" fmla="*/ 1343211 h 1502868"/>
              <a:gd name="connsiteX161" fmla="*/ 4035046 w 4035240"/>
              <a:gd name="connsiteY161" fmla="*/ 1425315 h 1502868"/>
              <a:gd name="connsiteX162" fmla="*/ 3955105 w 4035240"/>
              <a:gd name="connsiteY162" fmla="*/ 1502711 h 1502868"/>
              <a:gd name="connsiteX163" fmla="*/ 3875445 w 4035240"/>
              <a:gd name="connsiteY163" fmla="*/ 1422311 h 1502868"/>
              <a:gd name="connsiteX164" fmla="*/ 3875474 w 4035240"/>
              <a:gd name="connsiteY164" fmla="*/ 1420572 h 1502868"/>
              <a:gd name="connsiteX165" fmla="*/ 4016206 w 4035240"/>
              <a:gd name="connsiteY165" fmla="*/ 1425789 h 1502868"/>
              <a:gd name="connsiteX166" fmla="*/ 4016206 w 4035240"/>
              <a:gd name="connsiteY166" fmla="*/ 1415450 h 1502868"/>
              <a:gd name="connsiteX167" fmla="*/ 3952743 w 4035240"/>
              <a:gd name="connsiteY167" fmla="*/ 1356915 h 1502868"/>
              <a:gd name="connsiteX168" fmla="*/ 3894098 w 4035240"/>
              <a:gd name="connsiteY168" fmla="*/ 1415450 h 1502868"/>
              <a:gd name="connsiteX169" fmla="*/ 3894098 w 4035240"/>
              <a:gd name="connsiteY169" fmla="*/ 1425789 h 1502868"/>
              <a:gd name="connsiteX170" fmla="*/ 3957561 w 4035240"/>
              <a:gd name="connsiteY170" fmla="*/ 1484324 h 1502868"/>
              <a:gd name="connsiteX171" fmla="*/ 4016206 w 4035240"/>
              <a:gd name="connsiteY171" fmla="*/ 1425789 h 1502868"/>
              <a:gd name="connsiteX172" fmla="*/ 3943416 w 4035240"/>
              <a:gd name="connsiteY172" fmla="*/ 1462874 h 1502868"/>
              <a:gd name="connsiteX173" fmla="*/ 3923081 w 4035240"/>
              <a:gd name="connsiteY173" fmla="*/ 1462874 h 1502868"/>
              <a:gd name="connsiteX174" fmla="*/ 3923081 w 4035240"/>
              <a:gd name="connsiteY174" fmla="*/ 1379598 h 1502868"/>
              <a:gd name="connsiteX175" fmla="*/ 3961091 w 4035240"/>
              <a:gd name="connsiteY175" fmla="*/ 1379598 h 1502868"/>
              <a:gd name="connsiteX176" fmla="*/ 3989418 w 4035240"/>
              <a:gd name="connsiteY176" fmla="*/ 1401360 h 1502868"/>
              <a:gd name="connsiteX177" fmla="*/ 3989599 w 4035240"/>
              <a:gd name="connsiteY177" fmla="*/ 1405871 h 1502868"/>
              <a:gd name="connsiteX178" fmla="*/ 3974489 w 4035240"/>
              <a:gd name="connsiteY178" fmla="*/ 1431005 h 1502868"/>
              <a:gd name="connsiteX179" fmla="*/ 3993495 w 4035240"/>
              <a:gd name="connsiteY179" fmla="*/ 1462874 h 1502868"/>
              <a:gd name="connsiteX180" fmla="*/ 3971164 w 4035240"/>
              <a:gd name="connsiteY180" fmla="*/ 1462874 h 1502868"/>
              <a:gd name="connsiteX181" fmla="*/ 3955580 w 4035240"/>
              <a:gd name="connsiteY181" fmla="*/ 1434420 h 1502868"/>
              <a:gd name="connsiteX182" fmla="*/ 3943416 w 4035240"/>
              <a:gd name="connsiteY182" fmla="*/ 1434420 h 1502868"/>
              <a:gd name="connsiteX183" fmla="*/ 3958620 w 4035240"/>
              <a:gd name="connsiteY183" fmla="*/ 1419055 h 1502868"/>
              <a:gd name="connsiteX184" fmla="*/ 3968123 w 4035240"/>
              <a:gd name="connsiteY184" fmla="*/ 1410234 h 1502868"/>
              <a:gd name="connsiteX185" fmla="*/ 3968123 w 4035240"/>
              <a:gd name="connsiteY185" fmla="*/ 1404258 h 1502868"/>
              <a:gd name="connsiteX186" fmla="*/ 3958620 w 4035240"/>
              <a:gd name="connsiteY186" fmla="*/ 1395532 h 1502868"/>
              <a:gd name="connsiteX187" fmla="*/ 3943416 w 4035240"/>
              <a:gd name="connsiteY187" fmla="*/ 1395532 h 1502868"/>
              <a:gd name="connsiteX188" fmla="*/ 3943416 w 4035240"/>
              <a:gd name="connsiteY188" fmla="*/ 1419055 h 1502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Lst>
            <a:rect l="l" t="t" r="r" b="b"/>
            <a:pathLst>
              <a:path w="4035240" h="1502868">
                <a:moveTo>
                  <a:pt x="-158" y="1394109"/>
                </a:moveTo>
                <a:lnTo>
                  <a:pt x="731541" y="1394109"/>
                </a:lnTo>
                <a:lnTo>
                  <a:pt x="731541" y="1498442"/>
                </a:lnTo>
                <a:lnTo>
                  <a:pt x="-158" y="1498442"/>
                </a:lnTo>
                <a:close/>
                <a:moveTo>
                  <a:pt x="-158" y="1299261"/>
                </a:moveTo>
                <a:lnTo>
                  <a:pt x="731541" y="1299261"/>
                </a:lnTo>
                <a:lnTo>
                  <a:pt x="731541" y="1194928"/>
                </a:lnTo>
                <a:lnTo>
                  <a:pt x="-158" y="1194928"/>
                </a:lnTo>
                <a:close/>
                <a:moveTo>
                  <a:pt x="208899" y="1100080"/>
                </a:moveTo>
                <a:lnTo>
                  <a:pt x="522484" y="1100080"/>
                </a:lnTo>
                <a:lnTo>
                  <a:pt x="522484" y="995747"/>
                </a:lnTo>
                <a:lnTo>
                  <a:pt x="208899" y="995747"/>
                </a:lnTo>
                <a:close/>
                <a:moveTo>
                  <a:pt x="208899" y="900899"/>
                </a:moveTo>
                <a:lnTo>
                  <a:pt x="522484" y="900899"/>
                </a:lnTo>
                <a:lnTo>
                  <a:pt x="522484" y="796566"/>
                </a:lnTo>
                <a:lnTo>
                  <a:pt x="208899" y="796566"/>
                </a:lnTo>
                <a:close/>
                <a:moveTo>
                  <a:pt x="208899" y="701718"/>
                </a:moveTo>
                <a:lnTo>
                  <a:pt x="522484" y="701718"/>
                </a:lnTo>
                <a:lnTo>
                  <a:pt x="522484" y="597385"/>
                </a:lnTo>
                <a:lnTo>
                  <a:pt x="208899" y="597385"/>
                </a:lnTo>
                <a:close/>
                <a:moveTo>
                  <a:pt x="522484" y="398204"/>
                </a:moveTo>
                <a:lnTo>
                  <a:pt x="208899" y="398204"/>
                </a:lnTo>
                <a:lnTo>
                  <a:pt x="208899" y="502537"/>
                </a:lnTo>
                <a:lnTo>
                  <a:pt x="522484" y="502537"/>
                </a:lnTo>
                <a:close/>
                <a:moveTo>
                  <a:pt x="-158" y="303356"/>
                </a:moveTo>
                <a:lnTo>
                  <a:pt x="731541" y="303356"/>
                </a:lnTo>
                <a:lnTo>
                  <a:pt x="731541" y="199023"/>
                </a:lnTo>
                <a:lnTo>
                  <a:pt x="-158" y="199023"/>
                </a:lnTo>
                <a:close/>
                <a:moveTo>
                  <a:pt x="-158" y="104175"/>
                </a:moveTo>
                <a:lnTo>
                  <a:pt x="731541" y="104175"/>
                </a:lnTo>
                <a:lnTo>
                  <a:pt x="731541" y="-158"/>
                </a:lnTo>
                <a:lnTo>
                  <a:pt x="-158" y="-158"/>
                </a:lnTo>
                <a:close/>
                <a:moveTo>
                  <a:pt x="836070" y="1299261"/>
                </a:moveTo>
                <a:lnTo>
                  <a:pt x="1951389" y="1299261"/>
                </a:lnTo>
                <a:cubicBezTo>
                  <a:pt x="1970288" y="1266654"/>
                  <a:pt x="1984432" y="1231523"/>
                  <a:pt x="1993390" y="1194928"/>
                </a:cubicBezTo>
                <a:lnTo>
                  <a:pt x="836070" y="1194928"/>
                </a:lnTo>
                <a:close/>
                <a:moveTo>
                  <a:pt x="1864060" y="796566"/>
                </a:moveTo>
                <a:lnTo>
                  <a:pt x="1045127" y="796566"/>
                </a:lnTo>
                <a:lnTo>
                  <a:pt x="1045127" y="900899"/>
                </a:lnTo>
                <a:lnTo>
                  <a:pt x="1951293" y="900899"/>
                </a:lnTo>
                <a:cubicBezTo>
                  <a:pt x="1928348" y="861440"/>
                  <a:pt x="1898850" y="826160"/>
                  <a:pt x="1864060" y="796566"/>
                </a:cubicBezTo>
                <a:close/>
                <a:moveTo>
                  <a:pt x="1045127" y="597385"/>
                </a:moveTo>
                <a:lnTo>
                  <a:pt x="1045127" y="701718"/>
                </a:lnTo>
                <a:lnTo>
                  <a:pt x="1864060" y="701718"/>
                </a:lnTo>
                <a:cubicBezTo>
                  <a:pt x="1898850" y="672125"/>
                  <a:pt x="1928348" y="636845"/>
                  <a:pt x="1951293" y="597385"/>
                </a:cubicBezTo>
                <a:close/>
                <a:moveTo>
                  <a:pt x="1951389" y="199023"/>
                </a:moveTo>
                <a:lnTo>
                  <a:pt x="836070" y="199023"/>
                </a:lnTo>
                <a:lnTo>
                  <a:pt x="836070" y="303356"/>
                </a:lnTo>
                <a:lnTo>
                  <a:pt x="1993390" y="303356"/>
                </a:lnTo>
                <a:cubicBezTo>
                  <a:pt x="1984432" y="266762"/>
                  <a:pt x="1970289" y="231630"/>
                  <a:pt x="1951389" y="199023"/>
                </a:cubicBezTo>
                <a:close/>
                <a:moveTo>
                  <a:pt x="1605779" y="-158"/>
                </a:moveTo>
                <a:lnTo>
                  <a:pt x="836070" y="-158"/>
                </a:lnTo>
                <a:lnTo>
                  <a:pt x="836070" y="104175"/>
                </a:lnTo>
                <a:lnTo>
                  <a:pt x="1874988" y="104175"/>
                </a:lnTo>
                <a:cubicBezTo>
                  <a:pt x="1801525" y="36948"/>
                  <a:pt x="1705445" y="-288"/>
                  <a:pt x="1605779" y="-158"/>
                </a:cubicBezTo>
                <a:close/>
                <a:moveTo>
                  <a:pt x="1045127" y="502537"/>
                </a:moveTo>
                <a:lnTo>
                  <a:pt x="1358712" y="502537"/>
                </a:lnTo>
                <a:lnTo>
                  <a:pt x="1358712" y="398204"/>
                </a:lnTo>
                <a:lnTo>
                  <a:pt x="1045127" y="398204"/>
                </a:lnTo>
                <a:close/>
                <a:moveTo>
                  <a:pt x="1653292" y="502537"/>
                </a:moveTo>
                <a:lnTo>
                  <a:pt x="1990919" y="502537"/>
                </a:lnTo>
                <a:cubicBezTo>
                  <a:pt x="2000179" y="468529"/>
                  <a:pt x="2004876" y="433446"/>
                  <a:pt x="2004888" y="398204"/>
                </a:cubicBezTo>
                <a:lnTo>
                  <a:pt x="1653292" y="398204"/>
                </a:lnTo>
                <a:close/>
                <a:moveTo>
                  <a:pt x="1045127" y="1100080"/>
                </a:moveTo>
                <a:lnTo>
                  <a:pt x="1358712" y="1100080"/>
                </a:lnTo>
                <a:lnTo>
                  <a:pt x="1358712" y="995747"/>
                </a:lnTo>
                <a:lnTo>
                  <a:pt x="1045127" y="995747"/>
                </a:lnTo>
                <a:close/>
                <a:moveTo>
                  <a:pt x="1653292" y="995747"/>
                </a:moveTo>
                <a:lnTo>
                  <a:pt x="1653292" y="1100080"/>
                </a:lnTo>
                <a:lnTo>
                  <a:pt x="2004888" y="1100080"/>
                </a:lnTo>
                <a:cubicBezTo>
                  <a:pt x="2004876" y="1064839"/>
                  <a:pt x="2000179" y="1029755"/>
                  <a:pt x="1990919" y="995747"/>
                </a:cubicBezTo>
                <a:close/>
                <a:moveTo>
                  <a:pt x="836070" y="1498442"/>
                </a:moveTo>
                <a:lnTo>
                  <a:pt x="1605779" y="1498442"/>
                </a:lnTo>
                <a:cubicBezTo>
                  <a:pt x="1705471" y="1498712"/>
                  <a:pt x="1801600" y="1461457"/>
                  <a:pt x="1874988" y="1394109"/>
                </a:cubicBezTo>
                <a:lnTo>
                  <a:pt x="836070" y="1394109"/>
                </a:lnTo>
                <a:close/>
                <a:moveTo>
                  <a:pt x="2926639" y="1498442"/>
                </a:moveTo>
                <a:lnTo>
                  <a:pt x="2962939" y="1394109"/>
                </a:lnTo>
                <a:lnTo>
                  <a:pt x="2890339" y="1394109"/>
                </a:lnTo>
                <a:close/>
                <a:moveTo>
                  <a:pt x="2856985" y="1299261"/>
                </a:moveTo>
                <a:lnTo>
                  <a:pt x="2996293" y="1299261"/>
                </a:lnTo>
                <a:lnTo>
                  <a:pt x="3033068" y="1194928"/>
                </a:lnTo>
                <a:lnTo>
                  <a:pt x="2820210" y="1194928"/>
                </a:lnTo>
                <a:close/>
                <a:moveTo>
                  <a:pt x="2786856" y="1100080"/>
                </a:moveTo>
                <a:lnTo>
                  <a:pt x="3066422" y="1100080"/>
                </a:lnTo>
                <a:lnTo>
                  <a:pt x="3103102" y="995747"/>
                </a:lnTo>
                <a:lnTo>
                  <a:pt x="2750176" y="995747"/>
                </a:lnTo>
                <a:close/>
                <a:moveTo>
                  <a:pt x="2716822" y="900899"/>
                </a:moveTo>
                <a:lnTo>
                  <a:pt x="3136456" y="900899"/>
                </a:lnTo>
                <a:lnTo>
                  <a:pt x="3173136" y="796566"/>
                </a:lnTo>
                <a:lnTo>
                  <a:pt x="2680142" y="796566"/>
                </a:lnTo>
                <a:close/>
                <a:moveTo>
                  <a:pt x="2299468" y="502537"/>
                </a:moveTo>
                <a:lnTo>
                  <a:pt x="2864207" y="502537"/>
                </a:lnTo>
                <a:lnTo>
                  <a:pt x="2827907" y="398204"/>
                </a:lnTo>
                <a:lnTo>
                  <a:pt x="2299468" y="398204"/>
                </a:lnTo>
                <a:close/>
                <a:moveTo>
                  <a:pt x="3058440" y="303356"/>
                </a:moveTo>
                <a:lnTo>
                  <a:pt x="3762867" y="303356"/>
                </a:lnTo>
                <a:lnTo>
                  <a:pt x="3762867" y="199023"/>
                </a:lnTo>
                <a:lnTo>
                  <a:pt x="3094835" y="199023"/>
                </a:lnTo>
                <a:close/>
                <a:moveTo>
                  <a:pt x="3164204" y="-158"/>
                </a:moveTo>
                <a:lnTo>
                  <a:pt x="3127904" y="104175"/>
                </a:lnTo>
                <a:lnTo>
                  <a:pt x="3762867" y="104175"/>
                </a:lnTo>
                <a:lnTo>
                  <a:pt x="3762867" y="-158"/>
                </a:lnTo>
                <a:close/>
                <a:moveTo>
                  <a:pt x="2090411" y="1498442"/>
                </a:moveTo>
                <a:lnTo>
                  <a:pt x="2613054" y="1498442"/>
                </a:lnTo>
                <a:lnTo>
                  <a:pt x="2613054" y="1394109"/>
                </a:lnTo>
                <a:lnTo>
                  <a:pt x="2090411" y="1394109"/>
                </a:lnTo>
                <a:close/>
                <a:moveTo>
                  <a:pt x="2090411" y="1299261"/>
                </a:moveTo>
                <a:lnTo>
                  <a:pt x="2613054" y="1299261"/>
                </a:lnTo>
                <a:lnTo>
                  <a:pt x="2613054" y="1194928"/>
                </a:lnTo>
                <a:lnTo>
                  <a:pt x="2090411" y="1194928"/>
                </a:lnTo>
                <a:close/>
                <a:moveTo>
                  <a:pt x="2299468" y="1100080"/>
                </a:moveTo>
                <a:lnTo>
                  <a:pt x="2613054" y="1100080"/>
                </a:lnTo>
                <a:lnTo>
                  <a:pt x="2613054" y="995747"/>
                </a:lnTo>
                <a:lnTo>
                  <a:pt x="2299468" y="995747"/>
                </a:lnTo>
                <a:close/>
                <a:moveTo>
                  <a:pt x="2299468" y="900899"/>
                </a:moveTo>
                <a:lnTo>
                  <a:pt x="2613054" y="900899"/>
                </a:lnTo>
                <a:lnTo>
                  <a:pt x="2613054" y="796566"/>
                </a:lnTo>
                <a:lnTo>
                  <a:pt x="2299468" y="796566"/>
                </a:lnTo>
                <a:close/>
                <a:moveTo>
                  <a:pt x="3553810" y="398204"/>
                </a:moveTo>
                <a:lnTo>
                  <a:pt x="3025371" y="398204"/>
                </a:lnTo>
                <a:lnTo>
                  <a:pt x="2989071" y="502537"/>
                </a:lnTo>
                <a:lnTo>
                  <a:pt x="3553810" y="502537"/>
                </a:lnTo>
                <a:close/>
                <a:moveTo>
                  <a:pt x="3240225" y="701718"/>
                </a:moveTo>
                <a:lnTo>
                  <a:pt x="3553810" y="701718"/>
                </a:lnTo>
                <a:lnTo>
                  <a:pt x="3553810" y="597385"/>
                </a:lnTo>
                <a:lnTo>
                  <a:pt x="2956002" y="597385"/>
                </a:lnTo>
                <a:lnTo>
                  <a:pt x="2926639" y="681705"/>
                </a:lnTo>
                <a:lnTo>
                  <a:pt x="2897276" y="597385"/>
                </a:lnTo>
                <a:lnTo>
                  <a:pt x="2299468" y="597385"/>
                </a:lnTo>
                <a:lnTo>
                  <a:pt x="2299468" y="701718"/>
                </a:lnTo>
                <a:lnTo>
                  <a:pt x="2613054" y="701718"/>
                </a:lnTo>
                <a:lnTo>
                  <a:pt x="2613054" y="605827"/>
                </a:lnTo>
                <a:lnTo>
                  <a:pt x="2646788" y="701718"/>
                </a:lnTo>
                <a:lnTo>
                  <a:pt x="3206491" y="701718"/>
                </a:lnTo>
                <a:lnTo>
                  <a:pt x="3240225" y="605827"/>
                </a:lnTo>
                <a:close/>
                <a:moveTo>
                  <a:pt x="3553810" y="796566"/>
                </a:moveTo>
                <a:lnTo>
                  <a:pt x="3240225" y="796566"/>
                </a:lnTo>
                <a:lnTo>
                  <a:pt x="3240225" y="900899"/>
                </a:lnTo>
                <a:lnTo>
                  <a:pt x="3553810" y="900899"/>
                </a:lnTo>
                <a:close/>
                <a:moveTo>
                  <a:pt x="3240225" y="1100080"/>
                </a:moveTo>
                <a:lnTo>
                  <a:pt x="3553810" y="1100080"/>
                </a:lnTo>
                <a:lnTo>
                  <a:pt x="3553810" y="995747"/>
                </a:lnTo>
                <a:lnTo>
                  <a:pt x="3240225" y="995747"/>
                </a:lnTo>
                <a:close/>
                <a:moveTo>
                  <a:pt x="3240225" y="1299261"/>
                </a:moveTo>
                <a:lnTo>
                  <a:pt x="3762867" y="1299261"/>
                </a:lnTo>
                <a:lnTo>
                  <a:pt x="3762867" y="1194928"/>
                </a:lnTo>
                <a:lnTo>
                  <a:pt x="3240225" y="1194928"/>
                </a:lnTo>
                <a:close/>
                <a:moveTo>
                  <a:pt x="3240225" y="1498442"/>
                </a:moveTo>
                <a:lnTo>
                  <a:pt x="3762867" y="1498442"/>
                </a:lnTo>
                <a:lnTo>
                  <a:pt x="3762867" y="1394109"/>
                </a:lnTo>
                <a:lnTo>
                  <a:pt x="3240225" y="1394109"/>
                </a:lnTo>
                <a:close/>
                <a:moveTo>
                  <a:pt x="2794838" y="303356"/>
                </a:moveTo>
                <a:lnTo>
                  <a:pt x="2758443" y="199023"/>
                </a:lnTo>
                <a:lnTo>
                  <a:pt x="2090411" y="199023"/>
                </a:lnTo>
                <a:lnTo>
                  <a:pt x="2090411" y="303356"/>
                </a:lnTo>
                <a:close/>
                <a:moveTo>
                  <a:pt x="2725469" y="104175"/>
                </a:moveTo>
                <a:lnTo>
                  <a:pt x="2689075" y="-158"/>
                </a:lnTo>
                <a:lnTo>
                  <a:pt x="2090411" y="-158"/>
                </a:lnTo>
                <a:lnTo>
                  <a:pt x="2090411" y="104175"/>
                </a:lnTo>
                <a:close/>
                <a:moveTo>
                  <a:pt x="3875283" y="1420572"/>
                </a:moveTo>
                <a:cubicBezTo>
                  <a:pt x="3876595" y="1376537"/>
                  <a:pt x="3913423" y="1341902"/>
                  <a:pt x="3957540" y="1343211"/>
                </a:cubicBezTo>
                <a:cubicBezTo>
                  <a:pt x="4001657" y="1344521"/>
                  <a:pt x="4036358" y="1381280"/>
                  <a:pt x="4035046" y="1425315"/>
                </a:cubicBezTo>
                <a:cubicBezTo>
                  <a:pt x="4033761" y="1468450"/>
                  <a:pt x="3998340" y="1502743"/>
                  <a:pt x="3955105" y="1502711"/>
                </a:cubicBezTo>
                <a:cubicBezTo>
                  <a:pt x="3910864" y="1502465"/>
                  <a:pt x="3875199" y="1466469"/>
                  <a:pt x="3875445" y="1422311"/>
                </a:cubicBezTo>
                <a:cubicBezTo>
                  <a:pt x="3875449" y="1421731"/>
                  <a:pt x="3875458" y="1421152"/>
                  <a:pt x="3875474" y="1420572"/>
                </a:cubicBezTo>
                <a:close/>
                <a:moveTo>
                  <a:pt x="4016206" y="1425789"/>
                </a:moveTo>
                <a:lnTo>
                  <a:pt x="4016206" y="1415450"/>
                </a:lnTo>
                <a:cubicBezTo>
                  <a:pt x="4014875" y="1381794"/>
                  <a:pt x="3986462" y="1355587"/>
                  <a:pt x="3952743" y="1356915"/>
                </a:cubicBezTo>
                <a:cubicBezTo>
                  <a:pt x="3920889" y="1358170"/>
                  <a:pt x="3895355" y="1383656"/>
                  <a:pt x="3894098" y="1415450"/>
                </a:cubicBezTo>
                <a:lnTo>
                  <a:pt x="3894098" y="1425789"/>
                </a:lnTo>
                <a:cubicBezTo>
                  <a:pt x="3895428" y="1459445"/>
                  <a:pt x="3923842" y="1485652"/>
                  <a:pt x="3957561" y="1484324"/>
                </a:cubicBezTo>
                <a:cubicBezTo>
                  <a:pt x="3989415" y="1483070"/>
                  <a:pt x="4014949" y="1457583"/>
                  <a:pt x="4016206" y="1425789"/>
                </a:cubicBezTo>
                <a:close/>
                <a:moveTo>
                  <a:pt x="3943416" y="1462874"/>
                </a:moveTo>
                <a:lnTo>
                  <a:pt x="3923081" y="1462874"/>
                </a:lnTo>
                <a:lnTo>
                  <a:pt x="3923081" y="1379598"/>
                </a:lnTo>
                <a:lnTo>
                  <a:pt x="3961091" y="1379598"/>
                </a:lnTo>
                <a:cubicBezTo>
                  <a:pt x="3974934" y="1377799"/>
                  <a:pt x="3987617" y="1387543"/>
                  <a:pt x="3989418" y="1401360"/>
                </a:cubicBezTo>
                <a:cubicBezTo>
                  <a:pt x="3989613" y="1402855"/>
                  <a:pt x="3989674" y="1404365"/>
                  <a:pt x="3989599" y="1405871"/>
                </a:cubicBezTo>
                <a:cubicBezTo>
                  <a:pt x="3990607" y="1416644"/>
                  <a:pt x="3984488" y="1426824"/>
                  <a:pt x="3974489" y="1431005"/>
                </a:cubicBezTo>
                <a:lnTo>
                  <a:pt x="3993495" y="1462874"/>
                </a:lnTo>
                <a:lnTo>
                  <a:pt x="3971164" y="1462874"/>
                </a:lnTo>
                <a:lnTo>
                  <a:pt x="3955580" y="1434420"/>
                </a:lnTo>
                <a:lnTo>
                  <a:pt x="3943416" y="1434420"/>
                </a:lnTo>
                <a:close/>
                <a:moveTo>
                  <a:pt x="3958620" y="1419055"/>
                </a:moveTo>
                <a:cubicBezTo>
                  <a:pt x="3964987" y="1419055"/>
                  <a:pt x="3968123" y="1416209"/>
                  <a:pt x="3968123" y="1410234"/>
                </a:cubicBezTo>
                <a:lnTo>
                  <a:pt x="3968123" y="1404258"/>
                </a:lnTo>
                <a:cubicBezTo>
                  <a:pt x="3968123" y="1398283"/>
                  <a:pt x="3964512" y="1395532"/>
                  <a:pt x="3958620" y="1395532"/>
                </a:cubicBezTo>
                <a:lnTo>
                  <a:pt x="3943416" y="1395532"/>
                </a:lnTo>
                <a:lnTo>
                  <a:pt x="3943416" y="1419055"/>
                </a:lnTo>
                <a:close/>
              </a:path>
            </a:pathLst>
          </a:custGeom>
          <a:solidFill>
            <a:schemeClr val="tx1"/>
          </a:solidFill>
          <a:ln w="9503" cap="flat">
            <a:noFill/>
            <a:prstDash val="solid"/>
            <a:miter/>
          </a:ln>
        </p:spPr>
        <p:txBody>
          <a:bodyPr rtlCol="0" anchor="ctr"/>
          <a:lstStyle/>
          <a:p>
            <a:endParaRPr lang="ja-JP" altLang="en-US"/>
          </a:p>
        </p:txBody>
      </p:sp>
      <p:sp>
        <p:nvSpPr>
          <p:cNvPr id="2" name="テキスト プレースホルダー 4">
            <a:extLst>
              <a:ext uri="{FF2B5EF4-FFF2-40B4-BE49-F238E27FC236}">
                <a16:creationId xmlns:a16="http://schemas.microsoft.com/office/drawing/2014/main" id="{6A89DFB4-225C-48BB-86E4-1FD0081DA194}"/>
              </a:ext>
            </a:extLst>
          </p:cNvPr>
          <p:cNvSpPr>
            <a:spLocks noGrp="1"/>
          </p:cNvSpPr>
          <p:nvPr>
            <p:ph type="body" sz="quarter" idx="14"/>
          </p:nvPr>
        </p:nvSpPr>
        <p:spPr>
          <a:xfrm>
            <a:off x="289560" y="304800"/>
            <a:ext cx="5527040" cy="576072"/>
          </a:xfrm>
        </p:spPr>
        <p:txBody>
          <a:bodyPr wrap="none" anchor="t"/>
          <a:lstStyle>
            <a:lvl1pPr>
              <a:defRPr sz="1800"/>
            </a:lvl1pPr>
            <a:lvl2pPr>
              <a:defRPr sz="2000"/>
            </a:lvl2pPr>
            <a:lvl3pPr>
              <a:defRPr sz="2000"/>
            </a:lvl3pPr>
            <a:lvl4pPr>
              <a:defRPr sz="2000"/>
            </a:lvl4pPr>
            <a:lvl5pPr>
              <a:defRPr sz="2000"/>
            </a:lvl5pPr>
          </a:lstStyle>
          <a:p>
            <a:pPr lvl="0"/>
            <a:r>
              <a:rPr kumimoji="1" lang="ja-JP" altLang="en-US"/>
              <a:t>マスター テキストの書式設定</a:t>
            </a:r>
          </a:p>
        </p:txBody>
      </p:sp>
      <p:sp>
        <p:nvSpPr>
          <p:cNvPr id="3" name="テキスト プレースホルダー 5">
            <a:extLst>
              <a:ext uri="{FF2B5EF4-FFF2-40B4-BE49-F238E27FC236}">
                <a16:creationId xmlns:a16="http://schemas.microsoft.com/office/drawing/2014/main" id="{0D7E9777-39E2-6643-E8CD-23C466836539}"/>
              </a:ext>
            </a:extLst>
          </p:cNvPr>
          <p:cNvSpPr>
            <a:spLocks noGrp="1"/>
          </p:cNvSpPr>
          <p:nvPr>
            <p:ph type="body" sz="quarter" idx="16"/>
          </p:nvPr>
        </p:nvSpPr>
        <p:spPr>
          <a:xfrm>
            <a:off x="289560" y="6045111"/>
            <a:ext cx="2478024" cy="576072"/>
          </a:xfrm>
        </p:spPr>
        <p:txBody>
          <a:bodyPr wrap="none" anchor="b"/>
          <a:lstStyle>
            <a:lvl1pPr>
              <a:defRPr sz="1400"/>
            </a:lvl1pPr>
            <a:lvl2pPr>
              <a:defRPr sz="1400"/>
            </a:lvl2pPr>
            <a:lvl3pPr>
              <a:defRPr sz="1400"/>
            </a:lvl3pPr>
            <a:lvl4pPr>
              <a:defRPr sz="1400"/>
            </a:lvl4pPr>
            <a:lvl5pPr>
              <a:defRPr sz="1400"/>
            </a:lvl5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Tree>
    <p:extLst>
      <p:ext uri="{BB962C8B-B14F-4D97-AF65-F5344CB8AC3E}">
        <p14:creationId xmlns:p14="http://schemas.microsoft.com/office/powerpoint/2010/main" val="1698670438"/>
      </p:ext>
    </p:extLst>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Legal disclaimer, two columns">
    <p:bg>
      <p:bgRef idx="1001">
        <a:schemeClr val="bg1"/>
      </p:bgRef>
    </p:bg>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834FB9A9-9F9A-13C4-C655-808FCEE6C745}"/>
              </a:ext>
            </a:extLst>
          </p:cNvPr>
          <p:cNvSpPr>
            <a:spLocks noGrp="1"/>
          </p:cNvSpPr>
          <p:nvPr>
            <p:ph type="title"/>
          </p:nvPr>
        </p:nvSpPr>
        <p:spPr>
          <a:xfrm>
            <a:off x="289560" y="301750"/>
            <a:ext cx="2478024" cy="3127248"/>
          </a:xfrm>
        </p:spPr>
        <p:txBody>
          <a:bodyPr/>
          <a:lstStyle/>
          <a:p>
            <a:r>
              <a:rPr kumimoji="1" lang="ja-JP" altLang="en-US"/>
              <a:t>マスター タイトルの書式設定</a:t>
            </a:r>
          </a:p>
        </p:txBody>
      </p:sp>
      <p:cxnSp>
        <p:nvCxnSpPr>
          <p:cNvPr id="6" name="直線コネクタ 6">
            <a:extLst>
              <a:ext uri="{FF2B5EF4-FFF2-40B4-BE49-F238E27FC236}">
                <a16:creationId xmlns:a16="http://schemas.microsoft.com/office/drawing/2014/main" id="{51905006-BB33-C5B9-1F37-35B745315A86}"/>
              </a:ext>
            </a:extLst>
          </p:cNvPr>
          <p:cNvCxnSpPr>
            <a:cxnSpLocks/>
          </p:cNvCxnSpPr>
          <p:nvPr userDrawn="1"/>
        </p:nvCxnSpPr>
        <p:spPr bwMode="auto">
          <a:xfrm>
            <a:off x="6096000" y="285366"/>
            <a:ext cx="0" cy="5715000"/>
          </a:xfrm>
          <a:prstGeom prst="line">
            <a:avLst/>
          </a:prstGeom>
          <a:ln w="635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 name="直線コネクタ 7">
            <a:extLst>
              <a:ext uri="{FF2B5EF4-FFF2-40B4-BE49-F238E27FC236}">
                <a16:creationId xmlns:a16="http://schemas.microsoft.com/office/drawing/2014/main" id="{C143EE53-48A0-1069-7C69-075034B8CA0D}"/>
              </a:ext>
            </a:extLst>
          </p:cNvPr>
          <p:cNvCxnSpPr>
            <a:cxnSpLocks/>
          </p:cNvCxnSpPr>
          <p:nvPr userDrawn="1"/>
        </p:nvCxnSpPr>
        <p:spPr bwMode="auto">
          <a:xfrm>
            <a:off x="9142810" y="285366"/>
            <a:ext cx="0" cy="5715000"/>
          </a:xfrm>
          <a:prstGeom prst="line">
            <a:avLst/>
          </a:prstGeom>
          <a:ln w="635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9" name="フッター プレースホルダー 8">
            <a:extLst>
              <a:ext uri="{FF2B5EF4-FFF2-40B4-BE49-F238E27FC236}">
                <a16:creationId xmlns:a16="http://schemas.microsoft.com/office/drawing/2014/main" id="{10570302-2B03-B3BA-7162-5F91A81446A3}"/>
              </a:ext>
            </a:extLst>
          </p:cNvPr>
          <p:cNvSpPr>
            <a:spLocks noGrp="1"/>
          </p:cNvSpPr>
          <p:nvPr>
            <p:ph type="ftr" sz="quarter" idx="19"/>
          </p:nvPr>
        </p:nvSpPr>
        <p:spPr/>
        <p:txBody>
          <a:bodyPr/>
          <a:lstStyle/>
          <a:p>
            <a:r>
              <a:rPr kumimoji="1" lang="ja-JP" altLang="en-US"/>
              <a:t>フッター</a:t>
            </a:r>
            <a:r>
              <a:rPr kumimoji="1" lang="en-US" altLang="ja-JP"/>
              <a:t>(Optional)</a:t>
            </a:r>
            <a:endParaRPr kumimoji="1" lang="ja-JP" altLang="en-US"/>
          </a:p>
        </p:txBody>
      </p:sp>
      <p:sp>
        <p:nvSpPr>
          <p:cNvPr id="10" name="スライド番号プレースホルダー 9">
            <a:extLst>
              <a:ext uri="{FF2B5EF4-FFF2-40B4-BE49-F238E27FC236}">
                <a16:creationId xmlns:a16="http://schemas.microsoft.com/office/drawing/2014/main" id="{ADE0AE02-8C77-E051-2352-B8B8949D308E}"/>
              </a:ext>
            </a:extLst>
          </p:cNvPr>
          <p:cNvSpPr>
            <a:spLocks noGrp="1"/>
          </p:cNvSpPr>
          <p:nvPr>
            <p:ph type="sldNum" sz="quarter" idx="20"/>
          </p:nvPr>
        </p:nvSpPr>
        <p:spPr/>
        <p:txBody>
          <a:bodyPr/>
          <a:lstStyle/>
          <a:p>
            <a:fld id="{19CA33DB-3EF7-0D48-8164-B05E3E6F1758}" type="slidenum">
              <a:rPr kumimoji="1" lang="ja-JP" altLang="en-US" smtClean="0"/>
              <a:pPr/>
              <a:t>‹#›</a:t>
            </a:fld>
            <a:endParaRPr kumimoji="1" lang="ja-JP" altLang="en-US"/>
          </a:p>
        </p:txBody>
      </p:sp>
      <p:sp>
        <p:nvSpPr>
          <p:cNvPr id="4" name="テキスト プレースホルダー 3">
            <a:extLst>
              <a:ext uri="{FF2B5EF4-FFF2-40B4-BE49-F238E27FC236}">
                <a16:creationId xmlns:a16="http://schemas.microsoft.com/office/drawing/2014/main" id="{8C0F1926-6A65-FB6B-E538-5CCBF509BD6F}"/>
              </a:ext>
            </a:extLst>
          </p:cNvPr>
          <p:cNvSpPr>
            <a:spLocks noGrp="1"/>
          </p:cNvSpPr>
          <p:nvPr>
            <p:ph type="body" sz="quarter" idx="25"/>
          </p:nvPr>
        </p:nvSpPr>
        <p:spPr>
          <a:xfrm>
            <a:off x="6382512" y="304800"/>
            <a:ext cx="2478024" cy="5696712"/>
          </a:xfrm>
        </p:spPr>
        <p:txBody>
          <a:bodyPr/>
          <a:lstStyle>
            <a:lvl1pPr marL="0">
              <a:spcAft>
                <a:spcPts val="0"/>
              </a:spcAft>
              <a:defRPr sz="1200" b="0" i="0">
                <a:latin typeface="IBM Plex Sans Medm" panose="020B0503050203000203" pitchFamily="34" charset="0"/>
                <a:ea typeface="IBM Plex Sans JP Medm" panose="020B0503050203000203" pitchFamily="34" charset="-128"/>
              </a:defRPr>
            </a:lvl1pPr>
            <a:lvl2pPr marL="0" indent="0">
              <a:spcAft>
                <a:spcPts val="0"/>
              </a:spcAft>
              <a:buNone/>
              <a:defRPr sz="1200"/>
            </a:lvl2pPr>
            <a:lvl3pPr marL="0" indent="0">
              <a:spcAft>
                <a:spcPts val="0"/>
              </a:spcAft>
              <a:buNone/>
              <a:defRPr sz="1200"/>
            </a:lvl3pPr>
            <a:lvl4pPr marL="0" indent="0">
              <a:spcAft>
                <a:spcPts val="0"/>
              </a:spcAft>
              <a:buNone/>
              <a:defRPr sz="1200"/>
            </a:lvl4pPr>
            <a:lvl5pPr marL="0" indent="0">
              <a:spcAft>
                <a:spcPts val="0"/>
              </a:spcAft>
              <a:buNone/>
              <a:defRPr sz="1200"/>
            </a:lvl5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14" name="テキスト プレースホルダー 13">
            <a:extLst>
              <a:ext uri="{FF2B5EF4-FFF2-40B4-BE49-F238E27FC236}">
                <a16:creationId xmlns:a16="http://schemas.microsoft.com/office/drawing/2014/main" id="{98F3A69E-0ADA-0739-A29D-D2AD980EB224}"/>
              </a:ext>
            </a:extLst>
          </p:cNvPr>
          <p:cNvSpPr>
            <a:spLocks noGrp="1"/>
          </p:cNvSpPr>
          <p:nvPr>
            <p:ph type="body" sz="quarter" idx="26" hasCustomPrompt="1"/>
          </p:nvPr>
        </p:nvSpPr>
        <p:spPr>
          <a:xfrm>
            <a:off x="9420225" y="304800"/>
            <a:ext cx="2478024" cy="5695950"/>
          </a:xfrm>
        </p:spPr>
        <p:txBody>
          <a:bodyPr/>
          <a:lstStyle>
            <a:lvl1pPr>
              <a:defRPr sz="800" b="0" i="0">
                <a:latin typeface="IBM Plex Sans" panose="020B0503050203000203" pitchFamily="34" charset="0"/>
                <a:ea typeface="IBM Plex Sans JP" panose="020B0503050203000203" pitchFamily="34" charset="-128"/>
              </a:defRPr>
            </a:lvl1pPr>
            <a:lvl2pPr marL="0" indent="0">
              <a:buNone/>
              <a:defRPr sz="800"/>
            </a:lvl2pPr>
            <a:lvl3pPr>
              <a:defRPr sz="800"/>
            </a:lvl3pPr>
            <a:lvl4pPr>
              <a:defRPr sz="800"/>
            </a:lvl4pPr>
            <a:lvl5pPr>
              <a:defRPr sz="800"/>
            </a:lvl5pPr>
          </a:lstStyle>
          <a:p>
            <a:pPr lvl="0"/>
            <a:r>
              <a:rPr kumimoji="1" lang="ja-JP" altLang="en-US"/>
              <a:t>本書に含まれる情報は、貴社内部のご検討、評価の目的のために提供されるものです。貴社内でのご使用、複製、開示はこの目的のために必要な範囲でのみお願いします。</a:t>
            </a:r>
            <a:br>
              <a:rPr kumimoji="1" lang="en-US" altLang="ja-JP" dirty="0"/>
            </a:br>
            <a:r>
              <a:rPr kumimoji="1" lang="ja-JP" altLang="en-US"/>
              <a:t>貴社との間で正式な契約が成立した場合には、それに従ってこれをお取り扱い願います。なお、貴社にて既に取得されている情報については、これらの制限は及びません。</a:t>
            </a:r>
            <a:endParaRPr kumimoji="1" lang="en-US" altLang="ja-JP" dirty="0"/>
          </a:p>
          <a:p>
            <a:pPr lvl="0"/>
            <a:r>
              <a:rPr kumimoji="1" lang="en-US" altLang="ja-JP" dirty="0"/>
              <a:t>© Copyright IBM Corporation 2022. All rights reserved. The information contained in these materials is provided for informational purposes only, and is provided AS IS without warranty of any kind, express or implied. Any statement of direction represents IBM’s current intent, is subject to change or withdrawal, and represent only goals and objectives. IBM, the IBM logo, and </a:t>
            </a:r>
            <a:r>
              <a:rPr kumimoji="1" lang="en-US" altLang="ja-JP" dirty="0" err="1"/>
              <a:t>ibm.com</a:t>
            </a:r>
            <a:r>
              <a:rPr kumimoji="1" lang="en-US" altLang="ja-JP" dirty="0"/>
              <a:t> are trademarks of IBM Corp., registered in many jurisdictions worldwide. Other product and service names might be trademarks of IBM or other companies. A current list of IBM trademarks is available at Copyright and trademark information.</a:t>
            </a:r>
            <a:endParaRPr kumimoji="1" lang="ja-JP" altLang="en-US"/>
          </a:p>
        </p:txBody>
      </p:sp>
    </p:spTree>
    <p:extLst>
      <p:ext uri="{BB962C8B-B14F-4D97-AF65-F5344CB8AC3E}">
        <p14:creationId xmlns:p14="http://schemas.microsoft.com/office/powerpoint/2010/main" val="123474741"/>
      </p:ext>
    </p:extLst>
  </p:cSld>
  <p:clrMapOvr>
    <a:overrideClrMapping bg1="lt1" tx1="dk1" bg2="lt2" tx2="dk2" accent1="accent1" accent2="accent2" accent3="accent3" accent4="accent4" accent5="accent5" accent6="accent6" hlink="hlink" folHlink="folHlink"/>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End slide">
    <p:bg>
      <p:bgPr>
        <a:solidFill>
          <a:schemeClr val="bg1"/>
        </a:solidFill>
        <a:effectLst/>
      </p:bgPr>
    </p:bg>
    <p:spTree>
      <p:nvGrpSpPr>
        <p:cNvPr id="1" name=""/>
        <p:cNvGrpSpPr/>
        <p:nvPr/>
      </p:nvGrpSpPr>
      <p:grpSpPr>
        <a:xfrm>
          <a:off x="0" y="0"/>
          <a:ext cx="0" cy="0"/>
          <a:chOff x="0" y="0"/>
          <a:chExt cx="0" cy="0"/>
        </a:xfrm>
      </p:grpSpPr>
      <p:grpSp>
        <p:nvGrpSpPr>
          <p:cNvPr id="2" name="グループ化 1">
            <a:extLst>
              <a:ext uri="{FF2B5EF4-FFF2-40B4-BE49-F238E27FC236}">
                <a16:creationId xmlns:a16="http://schemas.microsoft.com/office/drawing/2014/main" id="{3224D43A-3B1A-AFE2-B5BA-1413C90EF3DA}"/>
              </a:ext>
            </a:extLst>
          </p:cNvPr>
          <p:cNvGrpSpPr/>
          <p:nvPr userDrawn="1"/>
        </p:nvGrpSpPr>
        <p:grpSpPr>
          <a:xfrm>
            <a:off x="-137160" y="-138793"/>
            <a:ext cx="12454128" cy="7133953"/>
            <a:chOff x="-137160" y="-138793"/>
            <a:chExt cx="12454128" cy="7133953"/>
          </a:xfrm>
        </p:grpSpPr>
        <p:cxnSp>
          <p:nvCxnSpPr>
            <p:cNvPr id="4" name="直線コネクタ 3">
              <a:extLst>
                <a:ext uri="{FF2B5EF4-FFF2-40B4-BE49-F238E27FC236}">
                  <a16:creationId xmlns:a16="http://schemas.microsoft.com/office/drawing/2014/main" id="{F91C13AB-39C5-810E-5924-F1C088E8F393}"/>
                </a:ext>
              </a:extLst>
            </p:cNvPr>
            <p:cNvCxnSpPr/>
            <p:nvPr/>
          </p:nvCxnSpPr>
          <p:spPr>
            <a:xfrm>
              <a:off x="285750"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 name="直線コネクタ 4">
              <a:extLst>
                <a:ext uri="{FF2B5EF4-FFF2-40B4-BE49-F238E27FC236}">
                  <a16:creationId xmlns:a16="http://schemas.microsoft.com/office/drawing/2014/main" id="{A08EA46A-432F-AB91-AE8C-ACB4B60E613F}"/>
                </a:ext>
              </a:extLst>
            </p:cNvPr>
            <p:cNvCxnSpPr/>
            <p:nvPr/>
          </p:nvCxnSpPr>
          <p:spPr>
            <a:xfrm>
              <a:off x="1524000"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 name="直線コネクタ 5">
              <a:extLst>
                <a:ext uri="{FF2B5EF4-FFF2-40B4-BE49-F238E27FC236}">
                  <a16:creationId xmlns:a16="http://schemas.microsoft.com/office/drawing/2014/main" id="{537E3F8A-8B88-1814-97DB-ED4B987FBF00}"/>
                </a:ext>
              </a:extLst>
            </p:cNvPr>
            <p:cNvCxnSpPr/>
            <p:nvPr/>
          </p:nvCxnSpPr>
          <p:spPr>
            <a:xfrm>
              <a:off x="2765425"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 name="直線コネクタ 6">
              <a:extLst>
                <a:ext uri="{FF2B5EF4-FFF2-40B4-BE49-F238E27FC236}">
                  <a16:creationId xmlns:a16="http://schemas.microsoft.com/office/drawing/2014/main" id="{13339003-E893-6189-F0D1-684F65E02E39}"/>
                </a:ext>
              </a:extLst>
            </p:cNvPr>
            <p:cNvCxnSpPr/>
            <p:nvPr/>
          </p:nvCxnSpPr>
          <p:spPr>
            <a:xfrm>
              <a:off x="3051175"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8" name="直線コネクタ 7">
              <a:extLst>
                <a:ext uri="{FF2B5EF4-FFF2-40B4-BE49-F238E27FC236}">
                  <a16:creationId xmlns:a16="http://schemas.microsoft.com/office/drawing/2014/main" id="{1D8B92FA-4EB8-BC54-DFF7-7569A5E3702A}"/>
                </a:ext>
              </a:extLst>
            </p:cNvPr>
            <p:cNvCxnSpPr>
              <a:cxnSpLocks/>
            </p:cNvCxnSpPr>
            <p:nvPr/>
          </p:nvCxnSpPr>
          <p:spPr>
            <a:xfrm>
              <a:off x="3340957"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9" name="直線コネクタ 8">
              <a:extLst>
                <a:ext uri="{FF2B5EF4-FFF2-40B4-BE49-F238E27FC236}">
                  <a16:creationId xmlns:a16="http://schemas.microsoft.com/office/drawing/2014/main" id="{B8424630-EC8A-BCBF-AC3B-469340533E80}"/>
                </a:ext>
              </a:extLst>
            </p:cNvPr>
            <p:cNvCxnSpPr>
              <a:cxnSpLocks/>
            </p:cNvCxnSpPr>
            <p:nvPr/>
          </p:nvCxnSpPr>
          <p:spPr>
            <a:xfrm>
              <a:off x="4575175"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BC14798F-64AD-9C80-7FC9-63D8241BB985}"/>
                </a:ext>
              </a:extLst>
            </p:cNvPr>
            <p:cNvCxnSpPr>
              <a:cxnSpLocks/>
            </p:cNvCxnSpPr>
            <p:nvPr/>
          </p:nvCxnSpPr>
          <p:spPr>
            <a:xfrm>
              <a:off x="5819775"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579400CD-B6D7-D4DF-285E-17521A2DF21D}"/>
                </a:ext>
              </a:extLst>
            </p:cNvPr>
            <p:cNvCxnSpPr>
              <a:cxnSpLocks/>
            </p:cNvCxnSpPr>
            <p:nvPr/>
          </p:nvCxnSpPr>
          <p:spPr>
            <a:xfrm>
              <a:off x="6096000"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4A1118F0-43A0-DE58-BDDF-697FE51A71BD}"/>
                </a:ext>
              </a:extLst>
            </p:cNvPr>
            <p:cNvCxnSpPr>
              <a:cxnSpLocks/>
            </p:cNvCxnSpPr>
            <p:nvPr/>
          </p:nvCxnSpPr>
          <p:spPr>
            <a:xfrm>
              <a:off x="6380512"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3" name="直線コネクタ 12">
              <a:extLst>
                <a:ext uri="{FF2B5EF4-FFF2-40B4-BE49-F238E27FC236}">
                  <a16:creationId xmlns:a16="http://schemas.microsoft.com/office/drawing/2014/main" id="{B25CCB85-3E21-DB23-DD73-96A82DA16DA1}"/>
                </a:ext>
              </a:extLst>
            </p:cNvPr>
            <p:cNvCxnSpPr>
              <a:cxnSpLocks/>
            </p:cNvCxnSpPr>
            <p:nvPr/>
          </p:nvCxnSpPr>
          <p:spPr>
            <a:xfrm>
              <a:off x="7616825"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698B104F-9FA2-7EB1-0D96-DBA9F2E02972}"/>
                </a:ext>
              </a:extLst>
            </p:cNvPr>
            <p:cNvCxnSpPr>
              <a:cxnSpLocks/>
            </p:cNvCxnSpPr>
            <p:nvPr/>
          </p:nvCxnSpPr>
          <p:spPr>
            <a:xfrm>
              <a:off x="8861425"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F3E55BBC-2CA7-DD91-D56A-D0FD8BA56376}"/>
                </a:ext>
              </a:extLst>
            </p:cNvPr>
            <p:cNvCxnSpPr>
              <a:cxnSpLocks/>
            </p:cNvCxnSpPr>
            <p:nvPr/>
          </p:nvCxnSpPr>
          <p:spPr>
            <a:xfrm>
              <a:off x="9144000"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31EE2F61-4FD4-27D9-66B1-D4EC195B1E1A}"/>
                </a:ext>
              </a:extLst>
            </p:cNvPr>
            <p:cNvCxnSpPr>
              <a:cxnSpLocks/>
            </p:cNvCxnSpPr>
            <p:nvPr/>
          </p:nvCxnSpPr>
          <p:spPr>
            <a:xfrm>
              <a:off x="9420225"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D21D7974-5CFA-5056-DCFE-5A6291E4100C}"/>
                </a:ext>
              </a:extLst>
            </p:cNvPr>
            <p:cNvCxnSpPr>
              <a:cxnSpLocks/>
            </p:cNvCxnSpPr>
            <p:nvPr/>
          </p:nvCxnSpPr>
          <p:spPr>
            <a:xfrm>
              <a:off x="10671175"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1C20BB64-27A6-A16A-74FF-698C5E5EA163}"/>
                </a:ext>
              </a:extLst>
            </p:cNvPr>
            <p:cNvCxnSpPr>
              <a:cxnSpLocks/>
            </p:cNvCxnSpPr>
            <p:nvPr/>
          </p:nvCxnSpPr>
          <p:spPr>
            <a:xfrm>
              <a:off x="11905012"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28328082-10AB-849C-CE7E-4DC80027D149}"/>
                </a:ext>
              </a:extLst>
            </p:cNvPr>
            <p:cNvCxnSpPr>
              <a:cxnSpLocks/>
            </p:cNvCxnSpPr>
            <p:nvPr/>
          </p:nvCxnSpPr>
          <p:spPr>
            <a:xfrm>
              <a:off x="285750"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F84147CD-E38B-EECD-5D8F-880BC142D378}"/>
                </a:ext>
              </a:extLst>
            </p:cNvPr>
            <p:cNvCxnSpPr>
              <a:cxnSpLocks/>
            </p:cNvCxnSpPr>
            <p:nvPr/>
          </p:nvCxnSpPr>
          <p:spPr>
            <a:xfrm>
              <a:off x="1524000"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C178EA3D-F322-C53B-1749-853AC2C86BF3}"/>
                </a:ext>
              </a:extLst>
            </p:cNvPr>
            <p:cNvCxnSpPr>
              <a:cxnSpLocks/>
            </p:cNvCxnSpPr>
            <p:nvPr/>
          </p:nvCxnSpPr>
          <p:spPr>
            <a:xfrm>
              <a:off x="2765425"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5D8BB873-82AE-631B-DB14-0E62E2CBFFB1}"/>
                </a:ext>
              </a:extLst>
            </p:cNvPr>
            <p:cNvCxnSpPr>
              <a:cxnSpLocks/>
            </p:cNvCxnSpPr>
            <p:nvPr/>
          </p:nvCxnSpPr>
          <p:spPr>
            <a:xfrm>
              <a:off x="3051175"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3" name="直線コネクタ 22">
              <a:extLst>
                <a:ext uri="{FF2B5EF4-FFF2-40B4-BE49-F238E27FC236}">
                  <a16:creationId xmlns:a16="http://schemas.microsoft.com/office/drawing/2014/main" id="{AC57667C-E8B0-8D59-4531-5A7E8C05F2BA}"/>
                </a:ext>
              </a:extLst>
            </p:cNvPr>
            <p:cNvCxnSpPr>
              <a:cxnSpLocks/>
            </p:cNvCxnSpPr>
            <p:nvPr/>
          </p:nvCxnSpPr>
          <p:spPr>
            <a:xfrm>
              <a:off x="3340957"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4" name="直線コネクタ 23">
              <a:extLst>
                <a:ext uri="{FF2B5EF4-FFF2-40B4-BE49-F238E27FC236}">
                  <a16:creationId xmlns:a16="http://schemas.microsoft.com/office/drawing/2014/main" id="{4DB4DE28-8160-AD70-7332-0BD8A2828902}"/>
                </a:ext>
              </a:extLst>
            </p:cNvPr>
            <p:cNvCxnSpPr>
              <a:cxnSpLocks/>
            </p:cNvCxnSpPr>
            <p:nvPr/>
          </p:nvCxnSpPr>
          <p:spPr>
            <a:xfrm>
              <a:off x="4575175"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5" name="直線コネクタ 24">
              <a:extLst>
                <a:ext uri="{FF2B5EF4-FFF2-40B4-BE49-F238E27FC236}">
                  <a16:creationId xmlns:a16="http://schemas.microsoft.com/office/drawing/2014/main" id="{57670BEC-0A5B-2F2F-A666-A00929281396}"/>
                </a:ext>
              </a:extLst>
            </p:cNvPr>
            <p:cNvCxnSpPr>
              <a:cxnSpLocks/>
            </p:cNvCxnSpPr>
            <p:nvPr/>
          </p:nvCxnSpPr>
          <p:spPr>
            <a:xfrm>
              <a:off x="5819775"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6" name="直線コネクタ 25">
              <a:extLst>
                <a:ext uri="{FF2B5EF4-FFF2-40B4-BE49-F238E27FC236}">
                  <a16:creationId xmlns:a16="http://schemas.microsoft.com/office/drawing/2014/main" id="{7D221E3B-5D36-17CA-E363-6029C1707516}"/>
                </a:ext>
              </a:extLst>
            </p:cNvPr>
            <p:cNvCxnSpPr>
              <a:cxnSpLocks/>
            </p:cNvCxnSpPr>
            <p:nvPr/>
          </p:nvCxnSpPr>
          <p:spPr>
            <a:xfrm>
              <a:off x="6096000"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0D7BC763-BC3B-5191-0702-59BE5E858F48}"/>
                </a:ext>
              </a:extLst>
            </p:cNvPr>
            <p:cNvCxnSpPr>
              <a:cxnSpLocks/>
            </p:cNvCxnSpPr>
            <p:nvPr/>
          </p:nvCxnSpPr>
          <p:spPr>
            <a:xfrm>
              <a:off x="6380512"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3DBB36A6-1E16-1EAB-6443-F02AF7FA5931}"/>
                </a:ext>
              </a:extLst>
            </p:cNvPr>
            <p:cNvCxnSpPr>
              <a:cxnSpLocks/>
            </p:cNvCxnSpPr>
            <p:nvPr/>
          </p:nvCxnSpPr>
          <p:spPr>
            <a:xfrm>
              <a:off x="7616825"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9" name="直線コネクタ 28">
              <a:extLst>
                <a:ext uri="{FF2B5EF4-FFF2-40B4-BE49-F238E27FC236}">
                  <a16:creationId xmlns:a16="http://schemas.microsoft.com/office/drawing/2014/main" id="{8FCC1EB4-4894-5413-4440-3E5A670B8CA8}"/>
                </a:ext>
              </a:extLst>
            </p:cNvPr>
            <p:cNvCxnSpPr>
              <a:cxnSpLocks/>
            </p:cNvCxnSpPr>
            <p:nvPr/>
          </p:nvCxnSpPr>
          <p:spPr>
            <a:xfrm>
              <a:off x="8861425"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0" name="直線コネクタ 29">
              <a:extLst>
                <a:ext uri="{FF2B5EF4-FFF2-40B4-BE49-F238E27FC236}">
                  <a16:creationId xmlns:a16="http://schemas.microsoft.com/office/drawing/2014/main" id="{020C3E4D-9C37-E7FF-F750-23C58CE84C55}"/>
                </a:ext>
              </a:extLst>
            </p:cNvPr>
            <p:cNvCxnSpPr>
              <a:cxnSpLocks/>
            </p:cNvCxnSpPr>
            <p:nvPr/>
          </p:nvCxnSpPr>
          <p:spPr>
            <a:xfrm>
              <a:off x="9144000"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1" name="直線コネクタ 30">
              <a:extLst>
                <a:ext uri="{FF2B5EF4-FFF2-40B4-BE49-F238E27FC236}">
                  <a16:creationId xmlns:a16="http://schemas.microsoft.com/office/drawing/2014/main" id="{AF15513E-D68E-12E9-16B7-258AD0FB2B36}"/>
                </a:ext>
              </a:extLst>
            </p:cNvPr>
            <p:cNvCxnSpPr>
              <a:cxnSpLocks/>
            </p:cNvCxnSpPr>
            <p:nvPr/>
          </p:nvCxnSpPr>
          <p:spPr>
            <a:xfrm>
              <a:off x="9420225"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2" name="直線コネクタ 31">
              <a:extLst>
                <a:ext uri="{FF2B5EF4-FFF2-40B4-BE49-F238E27FC236}">
                  <a16:creationId xmlns:a16="http://schemas.microsoft.com/office/drawing/2014/main" id="{FAA0C9BB-B287-74AF-F449-DCF95E8F38F2}"/>
                </a:ext>
              </a:extLst>
            </p:cNvPr>
            <p:cNvCxnSpPr>
              <a:cxnSpLocks/>
            </p:cNvCxnSpPr>
            <p:nvPr/>
          </p:nvCxnSpPr>
          <p:spPr>
            <a:xfrm>
              <a:off x="10671175"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3" name="直線コネクタ 32">
              <a:extLst>
                <a:ext uri="{FF2B5EF4-FFF2-40B4-BE49-F238E27FC236}">
                  <a16:creationId xmlns:a16="http://schemas.microsoft.com/office/drawing/2014/main" id="{9DEF85FB-BF4C-B739-22EF-87B9DFFFDF29}"/>
                </a:ext>
              </a:extLst>
            </p:cNvPr>
            <p:cNvCxnSpPr>
              <a:cxnSpLocks/>
            </p:cNvCxnSpPr>
            <p:nvPr/>
          </p:nvCxnSpPr>
          <p:spPr>
            <a:xfrm>
              <a:off x="11905012"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E439C362-3158-12A2-B71D-5CD4590F8492}"/>
                </a:ext>
              </a:extLst>
            </p:cNvPr>
            <p:cNvCxnSpPr>
              <a:cxnSpLocks/>
            </p:cNvCxnSpPr>
            <p:nvPr/>
          </p:nvCxnSpPr>
          <p:spPr>
            <a:xfrm>
              <a:off x="-137160" y="302895"/>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id="{5CA0201D-8360-28B9-8883-182827913571}"/>
                </a:ext>
              </a:extLst>
            </p:cNvPr>
            <p:cNvCxnSpPr>
              <a:cxnSpLocks/>
            </p:cNvCxnSpPr>
            <p:nvPr/>
          </p:nvCxnSpPr>
          <p:spPr>
            <a:xfrm>
              <a:off x="-137160" y="861695"/>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D2BEADCD-9A8E-605F-ED7B-D323D3D3DCF8}"/>
                </a:ext>
              </a:extLst>
            </p:cNvPr>
            <p:cNvCxnSpPr>
              <a:cxnSpLocks/>
            </p:cNvCxnSpPr>
            <p:nvPr/>
          </p:nvCxnSpPr>
          <p:spPr>
            <a:xfrm>
              <a:off x="-137160" y="1715770"/>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7" name="直線コネクタ 36">
              <a:extLst>
                <a:ext uri="{FF2B5EF4-FFF2-40B4-BE49-F238E27FC236}">
                  <a16:creationId xmlns:a16="http://schemas.microsoft.com/office/drawing/2014/main" id="{4A38017E-A424-B886-6449-D0D10F3A8486}"/>
                </a:ext>
              </a:extLst>
            </p:cNvPr>
            <p:cNvCxnSpPr>
              <a:cxnSpLocks/>
            </p:cNvCxnSpPr>
            <p:nvPr/>
          </p:nvCxnSpPr>
          <p:spPr>
            <a:xfrm>
              <a:off x="-137160" y="2569845"/>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8" name="直線コネクタ 37">
              <a:extLst>
                <a:ext uri="{FF2B5EF4-FFF2-40B4-BE49-F238E27FC236}">
                  <a16:creationId xmlns:a16="http://schemas.microsoft.com/office/drawing/2014/main" id="{7C80DCC4-996F-1009-775D-DBB308155880}"/>
                </a:ext>
              </a:extLst>
            </p:cNvPr>
            <p:cNvCxnSpPr>
              <a:cxnSpLocks/>
            </p:cNvCxnSpPr>
            <p:nvPr/>
          </p:nvCxnSpPr>
          <p:spPr>
            <a:xfrm>
              <a:off x="-137160" y="3433445"/>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9" name="直線コネクタ 38">
              <a:extLst>
                <a:ext uri="{FF2B5EF4-FFF2-40B4-BE49-F238E27FC236}">
                  <a16:creationId xmlns:a16="http://schemas.microsoft.com/office/drawing/2014/main" id="{817ACED7-F253-5EB2-60A1-9D71E635591B}"/>
                </a:ext>
              </a:extLst>
            </p:cNvPr>
            <p:cNvCxnSpPr>
              <a:cxnSpLocks/>
            </p:cNvCxnSpPr>
            <p:nvPr/>
          </p:nvCxnSpPr>
          <p:spPr>
            <a:xfrm>
              <a:off x="-137160" y="4290695"/>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0" name="直線コネクタ 39">
              <a:extLst>
                <a:ext uri="{FF2B5EF4-FFF2-40B4-BE49-F238E27FC236}">
                  <a16:creationId xmlns:a16="http://schemas.microsoft.com/office/drawing/2014/main" id="{23A8C3AC-E073-206F-1454-6CD7A0AF9D42}"/>
                </a:ext>
              </a:extLst>
            </p:cNvPr>
            <p:cNvCxnSpPr>
              <a:cxnSpLocks/>
            </p:cNvCxnSpPr>
            <p:nvPr/>
          </p:nvCxnSpPr>
          <p:spPr>
            <a:xfrm>
              <a:off x="-137160" y="5144770"/>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576EA6F9-431C-F8AF-2EFF-B1E63B7B512F}"/>
                </a:ext>
              </a:extLst>
            </p:cNvPr>
            <p:cNvCxnSpPr>
              <a:cxnSpLocks/>
            </p:cNvCxnSpPr>
            <p:nvPr/>
          </p:nvCxnSpPr>
          <p:spPr>
            <a:xfrm>
              <a:off x="-137160" y="5995670"/>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2" name="直線コネクタ 41">
              <a:extLst>
                <a:ext uri="{FF2B5EF4-FFF2-40B4-BE49-F238E27FC236}">
                  <a16:creationId xmlns:a16="http://schemas.microsoft.com/office/drawing/2014/main" id="{813A56D8-AADE-1FF4-7404-1A9062E47C27}"/>
                </a:ext>
              </a:extLst>
            </p:cNvPr>
            <p:cNvCxnSpPr>
              <a:cxnSpLocks/>
            </p:cNvCxnSpPr>
            <p:nvPr/>
          </p:nvCxnSpPr>
          <p:spPr>
            <a:xfrm>
              <a:off x="-137160" y="6567170"/>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F66D4707-9369-2A86-0E3C-EBD284CDA2B4}"/>
                </a:ext>
              </a:extLst>
            </p:cNvPr>
            <p:cNvCxnSpPr>
              <a:cxnSpLocks/>
            </p:cNvCxnSpPr>
            <p:nvPr/>
          </p:nvCxnSpPr>
          <p:spPr>
            <a:xfrm>
              <a:off x="12207240" y="302895"/>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4" name="直線コネクタ 43">
              <a:extLst>
                <a:ext uri="{FF2B5EF4-FFF2-40B4-BE49-F238E27FC236}">
                  <a16:creationId xmlns:a16="http://schemas.microsoft.com/office/drawing/2014/main" id="{68EA0BBF-70E4-F13B-0466-4DE874FBE739}"/>
                </a:ext>
              </a:extLst>
            </p:cNvPr>
            <p:cNvCxnSpPr>
              <a:cxnSpLocks/>
            </p:cNvCxnSpPr>
            <p:nvPr/>
          </p:nvCxnSpPr>
          <p:spPr>
            <a:xfrm>
              <a:off x="12207240" y="861695"/>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5" name="直線コネクタ 44">
              <a:extLst>
                <a:ext uri="{FF2B5EF4-FFF2-40B4-BE49-F238E27FC236}">
                  <a16:creationId xmlns:a16="http://schemas.microsoft.com/office/drawing/2014/main" id="{F37C668C-56FF-CBDD-F0D3-322C9B494889}"/>
                </a:ext>
              </a:extLst>
            </p:cNvPr>
            <p:cNvCxnSpPr>
              <a:cxnSpLocks/>
            </p:cNvCxnSpPr>
            <p:nvPr/>
          </p:nvCxnSpPr>
          <p:spPr>
            <a:xfrm>
              <a:off x="12207240" y="1715770"/>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6" name="直線コネクタ 45">
              <a:extLst>
                <a:ext uri="{FF2B5EF4-FFF2-40B4-BE49-F238E27FC236}">
                  <a16:creationId xmlns:a16="http://schemas.microsoft.com/office/drawing/2014/main" id="{BF2396CC-F693-6B36-E922-0EE9ED0E29BB}"/>
                </a:ext>
              </a:extLst>
            </p:cNvPr>
            <p:cNvCxnSpPr>
              <a:cxnSpLocks/>
            </p:cNvCxnSpPr>
            <p:nvPr/>
          </p:nvCxnSpPr>
          <p:spPr>
            <a:xfrm>
              <a:off x="12207240" y="2569845"/>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BF648345-A03D-2990-DE81-735BE64EDF13}"/>
                </a:ext>
              </a:extLst>
            </p:cNvPr>
            <p:cNvCxnSpPr>
              <a:cxnSpLocks/>
            </p:cNvCxnSpPr>
            <p:nvPr/>
          </p:nvCxnSpPr>
          <p:spPr>
            <a:xfrm>
              <a:off x="12207240" y="3433445"/>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8" name="直線コネクタ 47">
              <a:extLst>
                <a:ext uri="{FF2B5EF4-FFF2-40B4-BE49-F238E27FC236}">
                  <a16:creationId xmlns:a16="http://schemas.microsoft.com/office/drawing/2014/main" id="{22E2ADEE-71C0-F048-53AB-AEF75B3E9DAE}"/>
                </a:ext>
              </a:extLst>
            </p:cNvPr>
            <p:cNvCxnSpPr>
              <a:cxnSpLocks/>
            </p:cNvCxnSpPr>
            <p:nvPr/>
          </p:nvCxnSpPr>
          <p:spPr>
            <a:xfrm>
              <a:off x="12207240" y="4290695"/>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9" name="直線コネクタ 48">
              <a:extLst>
                <a:ext uri="{FF2B5EF4-FFF2-40B4-BE49-F238E27FC236}">
                  <a16:creationId xmlns:a16="http://schemas.microsoft.com/office/drawing/2014/main" id="{1D5AD0EC-B345-653D-23F1-16DFBBEEB89E}"/>
                </a:ext>
              </a:extLst>
            </p:cNvPr>
            <p:cNvCxnSpPr>
              <a:cxnSpLocks/>
            </p:cNvCxnSpPr>
            <p:nvPr/>
          </p:nvCxnSpPr>
          <p:spPr>
            <a:xfrm>
              <a:off x="12207240" y="5144770"/>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0" name="直線コネクタ 49">
              <a:extLst>
                <a:ext uri="{FF2B5EF4-FFF2-40B4-BE49-F238E27FC236}">
                  <a16:creationId xmlns:a16="http://schemas.microsoft.com/office/drawing/2014/main" id="{82B77A1F-7A27-45CF-1C16-1C8DBEDFCFE9}"/>
                </a:ext>
              </a:extLst>
            </p:cNvPr>
            <p:cNvCxnSpPr>
              <a:cxnSpLocks/>
            </p:cNvCxnSpPr>
            <p:nvPr/>
          </p:nvCxnSpPr>
          <p:spPr>
            <a:xfrm>
              <a:off x="12207240" y="5995670"/>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1" name="直線コネクタ 50">
              <a:extLst>
                <a:ext uri="{FF2B5EF4-FFF2-40B4-BE49-F238E27FC236}">
                  <a16:creationId xmlns:a16="http://schemas.microsoft.com/office/drawing/2014/main" id="{ECA4B9BE-67EA-9F2A-BA81-4B960E9594BC}"/>
                </a:ext>
              </a:extLst>
            </p:cNvPr>
            <p:cNvCxnSpPr>
              <a:cxnSpLocks/>
            </p:cNvCxnSpPr>
            <p:nvPr/>
          </p:nvCxnSpPr>
          <p:spPr>
            <a:xfrm>
              <a:off x="12207240" y="6567170"/>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3" name="グラフィックス 8">
            <a:extLst>
              <a:ext uri="{FF2B5EF4-FFF2-40B4-BE49-F238E27FC236}">
                <a16:creationId xmlns:a16="http://schemas.microsoft.com/office/drawing/2014/main" id="{FB6693E7-C8A6-F9FD-CE29-BEB8ADC8EC8B}"/>
              </a:ext>
            </a:extLst>
          </p:cNvPr>
          <p:cNvSpPr>
            <a:spLocks noChangeAspect="1"/>
          </p:cNvSpPr>
          <p:nvPr userDrawn="1"/>
        </p:nvSpPr>
        <p:spPr>
          <a:xfrm>
            <a:off x="5242360" y="3093069"/>
            <a:ext cx="1871097" cy="690308"/>
          </a:xfrm>
          <a:custGeom>
            <a:avLst/>
            <a:gdLst>
              <a:gd name="connsiteX0" fmla="*/ -158 w 4035240"/>
              <a:gd name="connsiteY0" fmla="*/ 1394109 h 1502868"/>
              <a:gd name="connsiteX1" fmla="*/ 731541 w 4035240"/>
              <a:gd name="connsiteY1" fmla="*/ 1394109 h 1502868"/>
              <a:gd name="connsiteX2" fmla="*/ 731541 w 4035240"/>
              <a:gd name="connsiteY2" fmla="*/ 1498442 h 1502868"/>
              <a:gd name="connsiteX3" fmla="*/ -158 w 4035240"/>
              <a:gd name="connsiteY3" fmla="*/ 1498442 h 1502868"/>
              <a:gd name="connsiteX4" fmla="*/ -158 w 4035240"/>
              <a:gd name="connsiteY4" fmla="*/ 1299261 h 1502868"/>
              <a:gd name="connsiteX5" fmla="*/ 731541 w 4035240"/>
              <a:gd name="connsiteY5" fmla="*/ 1299261 h 1502868"/>
              <a:gd name="connsiteX6" fmla="*/ 731541 w 4035240"/>
              <a:gd name="connsiteY6" fmla="*/ 1194928 h 1502868"/>
              <a:gd name="connsiteX7" fmla="*/ -158 w 4035240"/>
              <a:gd name="connsiteY7" fmla="*/ 1194928 h 1502868"/>
              <a:gd name="connsiteX8" fmla="*/ 208899 w 4035240"/>
              <a:gd name="connsiteY8" fmla="*/ 1100080 h 1502868"/>
              <a:gd name="connsiteX9" fmla="*/ 522484 w 4035240"/>
              <a:gd name="connsiteY9" fmla="*/ 1100080 h 1502868"/>
              <a:gd name="connsiteX10" fmla="*/ 522484 w 4035240"/>
              <a:gd name="connsiteY10" fmla="*/ 995747 h 1502868"/>
              <a:gd name="connsiteX11" fmla="*/ 208899 w 4035240"/>
              <a:gd name="connsiteY11" fmla="*/ 995747 h 1502868"/>
              <a:gd name="connsiteX12" fmla="*/ 208899 w 4035240"/>
              <a:gd name="connsiteY12" fmla="*/ 900899 h 1502868"/>
              <a:gd name="connsiteX13" fmla="*/ 522484 w 4035240"/>
              <a:gd name="connsiteY13" fmla="*/ 900899 h 1502868"/>
              <a:gd name="connsiteX14" fmla="*/ 522484 w 4035240"/>
              <a:gd name="connsiteY14" fmla="*/ 796566 h 1502868"/>
              <a:gd name="connsiteX15" fmla="*/ 208899 w 4035240"/>
              <a:gd name="connsiteY15" fmla="*/ 796566 h 1502868"/>
              <a:gd name="connsiteX16" fmla="*/ 208899 w 4035240"/>
              <a:gd name="connsiteY16" fmla="*/ 701718 h 1502868"/>
              <a:gd name="connsiteX17" fmla="*/ 522484 w 4035240"/>
              <a:gd name="connsiteY17" fmla="*/ 701718 h 1502868"/>
              <a:gd name="connsiteX18" fmla="*/ 522484 w 4035240"/>
              <a:gd name="connsiteY18" fmla="*/ 597385 h 1502868"/>
              <a:gd name="connsiteX19" fmla="*/ 208899 w 4035240"/>
              <a:gd name="connsiteY19" fmla="*/ 597385 h 1502868"/>
              <a:gd name="connsiteX20" fmla="*/ 522484 w 4035240"/>
              <a:gd name="connsiteY20" fmla="*/ 398204 h 1502868"/>
              <a:gd name="connsiteX21" fmla="*/ 208899 w 4035240"/>
              <a:gd name="connsiteY21" fmla="*/ 398204 h 1502868"/>
              <a:gd name="connsiteX22" fmla="*/ 208899 w 4035240"/>
              <a:gd name="connsiteY22" fmla="*/ 502537 h 1502868"/>
              <a:gd name="connsiteX23" fmla="*/ 522484 w 4035240"/>
              <a:gd name="connsiteY23" fmla="*/ 502537 h 1502868"/>
              <a:gd name="connsiteX24" fmla="*/ -158 w 4035240"/>
              <a:gd name="connsiteY24" fmla="*/ 303356 h 1502868"/>
              <a:gd name="connsiteX25" fmla="*/ 731541 w 4035240"/>
              <a:gd name="connsiteY25" fmla="*/ 303356 h 1502868"/>
              <a:gd name="connsiteX26" fmla="*/ 731541 w 4035240"/>
              <a:gd name="connsiteY26" fmla="*/ 199023 h 1502868"/>
              <a:gd name="connsiteX27" fmla="*/ -158 w 4035240"/>
              <a:gd name="connsiteY27" fmla="*/ 199023 h 1502868"/>
              <a:gd name="connsiteX28" fmla="*/ -158 w 4035240"/>
              <a:gd name="connsiteY28" fmla="*/ 104175 h 1502868"/>
              <a:gd name="connsiteX29" fmla="*/ 731541 w 4035240"/>
              <a:gd name="connsiteY29" fmla="*/ 104175 h 1502868"/>
              <a:gd name="connsiteX30" fmla="*/ 731541 w 4035240"/>
              <a:gd name="connsiteY30" fmla="*/ -158 h 1502868"/>
              <a:gd name="connsiteX31" fmla="*/ -158 w 4035240"/>
              <a:gd name="connsiteY31" fmla="*/ -158 h 1502868"/>
              <a:gd name="connsiteX32" fmla="*/ 836070 w 4035240"/>
              <a:gd name="connsiteY32" fmla="*/ 1299261 h 1502868"/>
              <a:gd name="connsiteX33" fmla="*/ 1951389 w 4035240"/>
              <a:gd name="connsiteY33" fmla="*/ 1299261 h 1502868"/>
              <a:gd name="connsiteX34" fmla="*/ 1993390 w 4035240"/>
              <a:gd name="connsiteY34" fmla="*/ 1194928 h 1502868"/>
              <a:gd name="connsiteX35" fmla="*/ 836070 w 4035240"/>
              <a:gd name="connsiteY35" fmla="*/ 1194928 h 1502868"/>
              <a:gd name="connsiteX36" fmla="*/ 1864060 w 4035240"/>
              <a:gd name="connsiteY36" fmla="*/ 796566 h 1502868"/>
              <a:gd name="connsiteX37" fmla="*/ 1045127 w 4035240"/>
              <a:gd name="connsiteY37" fmla="*/ 796566 h 1502868"/>
              <a:gd name="connsiteX38" fmla="*/ 1045127 w 4035240"/>
              <a:gd name="connsiteY38" fmla="*/ 900899 h 1502868"/>
              <a:gd name="connsiteX39" fmla="*/ 1951293 w 4035240"/>
              <a:gd name="connsiteY39" fmla="*/ 900899 h 1502868"/>
              <a:gd name="connsiteX40" fmla="*/ 1864060 w 4035240"/>
              <a:gd name="connsiteY40" fmla="*/ 796566 h 1502868"/>
              <a:gd name="connsiteX41" fmla="*/ 1045127 w 4035240"/>
              <a:gd name="connsiteY41" fmla="*/ 597385 h 1502868"/>
              <a:gd name="connsiteX42" fmla="*/ 1045127 w 4035240"/>
              <a:gd name="connsiteY42" fmla="*/ 701718 h 1502868"/>
              <a:gd name="connsiteX43" fmla="*/ 1864060 w 4035240"/>
              <a:gd name="connsiteY43" fmla="*/ 701718 h 1502868"/>
              <a:gd name="connsiteX44" fmla="*/ 1951293 w 4035240"/>
              <a:gd name="connsiteY44" fmla="*/ 597385 h 1502868"/>
              <a:gd name="connsiteX45" fmla="*/ 1951389 w 4035240"/>
              <a:gd name="connsiteY45" fmla="*/ 199023 h 1502868"/>
              <a:gd name="connsiteX46" fmla="*/ 836070 w 4035240"/>
              <a:gd name="connsiteY46" fmla="*/ 199023 h 1502868"/>
              <a:gd name="connsiteX47" fmla="*/ 836070 w 4035240"/>
              <a:gd name="connsiteY47" fmla="*/ 303356 h 1502868"/>
              <a:gd name="connsiteX48" fmla="*/ 1993390 w 4035240"/>
              <a:gd name="connsiteY48" fmla="*/ 303356 h 1502868"/>
              <a:gd name="connsiteX49" fmla="*/ 1951389 w 4035240"/>
              <a:gd name="connsiteY49" fmla="*/ 199023 h 1502868"/>
              <a:gd name="connsiteX50" fmla="*/ 1605779 w 4035240"/>
              <a:gd name="connsiteY50" fmla="*/ -158 h 1502868"/>
              <a:gd name="connsiteX51" fmla="*/ 836070 w 4035240"/>
              <a:gd name="connsiteY51" fmla="*/ -158 h 1502868"/>
              <a:gd name="connsiteX52" fmla="*/ 836070 w 4035240"/>
              <a:gd name="connsiteY52" fmla="*/ 104175 h 1502868"/>
              <a:gd name="connsiteX53" fmla="*/ 1874988 w 4035240"/>
              <a:gd name="connsiteY53" fmla="*/ 104175 h 1502868"/>
              <a:gd name="connsiteX54" fmla="*/ 1605779 w 4035240"/>
              <a:gd name="connsiteY54" fmla="*/ -158 h 1502868"/>
              <a:gd name="connsiteX55" fmla="*/ 1045127 w 4035240"/>
              <a:gd name="connsiteY55" fmla="*/ 502537 h 1502868"/>
              <a:gd name="connsiteX56" fmla="*/ 1358712 w 4035240"/>
              <a:gd name="connsiteY56" fmla="*/ 502537 h 1502868"/>
              <a:gd name="connsiteX57" fmla="*/ 1358712 w 4035240"/>
              <a:gd name="connsiteY57" fmla="*/ 398204 h 1502868"/>
              <a:gd name="connsiteX58" fmla="*/ 1045127 w 4035240"/>
              <a:gd name="connsiteY58" fmla="*/ 398204 h 1502868"/>
              <a:gd name="connsiteX59" fmla="*/ 1653292 w 4035240"/>
              <a:gd name="connsiteY59" fmla="*/ 502537 h 1502868"/>
              <a:gd name="connsiteX60" fmla="*/ 1990919 w 4035240"/>
              <a:gd name="connsiteY60" fmla="*/ 502537 h 1502868"/>
              <a:gd name="connsiteX61" fmla="*/ 2004888 w 4035240"/>
              <a:gd name="connsiteY61" fmla="*/ 398204 h 1502868"/>
              <a:gd name="connsiteX62" fmla="*/ 1653292 w 4035240"/>
              <a:gd name="connsiteY62" fmla="*/ 398204 h 1502868"/>
              <a:gd name="connsiteX63" fmla="*/ 1045127 w 4035240"/>
              <a:gd name="connsiteY63" fmla="*/ 1100080 h 1502868"/>
              <a:gd name="connsiteX64" fmla="*/ 1358712 w 4035240"/>
              <a:gd name="connsiteY64" fmla="*/ 1100080 h 1502868"/>
              <a:gd name="connsiteX65" fmla="*/ 1358712 w 4035240"/>
              <a:gd name="connsiteY65" fmla="*/ 995747 h 1502868"/>
              <a:gd name="connsiteX66" fmla="*/ 1045127 w 4035240"/>
              <a:gd name="connsiteY66" fmla="*/ 995747 h 1502868"/>
              <a:gd name="connsiteX67" fmla="*/ 1653292 w 4035240"/>
              <a:gd name="connsiteY67" fmla="*/ 995747 h 1502868"/>
              <a:gd name="connsiteX68" fmla="*/ 1653292 w 4035240"/>
              <a:gd name="connsiteY68" fmla="*/ 1100080 h 1502868"/>
              <a:gd name="connsiteX69" fmla="*/ 2004888 w 4035240"/>
              <a:gd name="connsiteY69" fmla="*/ 1100080 h 1502868"/>
              <a:gd name="connsiteX70" fmla="*/ 1990919 w 4035240"/>
              <a:gd name="connsiteY70" fmla="*/ 995747 h 1502868"/>
              <a:gd name="connsiteX71" fmla="*/ 836070 w 4035240"/>
              <a:gd name="connsiteY71" fmla="*/ 1498442 h 1502868"/>
              <a:gd name="connsiteX72" fmla="*/ 1605779 w 4035240"/>
              <a:gd name="connsiteY72" fmla="*/ 1498442 h 1502868"/>
              <a:gd name="connsiteX73" fmla="*/ 1874988 w 4035240"/>
              <a:gd name="connsiteY73" fmla="*/ 1394109 h 1502868"/>
              <a:gd name="connsiteX74" fmla="*/ 836070 w 4035240"/>
              <a:gd name="connsiteY74" fmla="*/ 1394109 h 1502868"/>
              <a:gd name="connsiteX75" fmla="*/ 2926639 w 4035240"/>
              <a:gd name="connsiteY75" fmla="*/ 1498442 h 1502868"/>
              <a:gd name="connsiteX76" fmla="*/ 2962939 w 4035240"/>
              <a:gd name="connsiteY76" fmla="*/ 1394109 h 1502868"/>
              <a:gd name="connsiteX77" fmla="*/ 2890339 w 4035240"/>
              <a:gd name="connsiteY77" fmla="*/ 1394109 h 1502868"/>
              <a:gd name="connsiteX78" fmla="*/ 2856985 w 4035240"/>
              <a:gd name="connsiteY78" fmla="*/ 1299261 h 1502868"/>
              <a:gd name="connsiteX79" fmla="*/ 2996293 w 4035240"/>
              <a:gd name="connsiteY79" fmla="*/ 1299261 h 1502868"/>
              <a:gd name="connsiteX80" fmla="*/ 3033068 w 4035240"/>
              <a:gd name="connsiteY80" fmla="*/ 1194928 h 1502868"/>
              <a:gd name="connsiteX81" fmla="*/ 2820210 w 4035240"/>
              <a:gd name="connsiteY81" fmla="*/ 1194928 h 1502868"/>
              <a:gd name="connsiteX82" fmla="*/ 2786856 w 4035240"/>
              <a:gd name="connsiteY82" fmla="*/ 1100080 h 1502868"/>
              <a:gd name="connsiteX83" fmla="*/ 3066422 w 4035240"/>
              <a:gd name="connsiteY83" fmla="*/ 1100080 h 1502868"/>
              <a:gd name="connsiteX84" fmla="*/ 3103102 w 4035240"/>
              <a:gd name="connsiteY84" fmla="*/ 995747 h 1502868"/>
              <a:gd name="connsiteX85" fmla="*/ 2750176 w 4035240"/>
              <a:gd name="connsiteY85" fmla="*/ 995747 h 1502868"/>
              <a:gd name="connsiteX86" fmla="*/ 2716822 w 4035240"/>
              <a:gd name="connsiteY86" fmla="*/ 900899 h 1502868"/>
              <a:gd name="connsiteX87" fmla="*/ 3136456 w 4035240"/>
              <a:gd name="connsiteY87" fmla="*/ 900899 h 1502868"/>
              <a:gd name="connsiteX88" fmla="*/ 3173136 w 4035240"/>
              <a:gd name="connsiteY88" fmla="*/ 796566 h 1502868"/>
              <a:gd name="connsiteX89" fmla="*/ 2680142 w 4035240"/>
              <a:gd name="connsiteY89" fmla="*/ 796566 h 1502868"/>
              <a:gd name="connsiteX90" fmla="*/ 2299468 w 4035240"/>
              <a:gd name="connsiteY90" fmla="*/ 502537 h 1502868"/>
              <a:gd name="connsiteX91" fmla="*/ 2864207 w 4035240"/>
              <a:gd name="connsiteY91" fmla="*/ 502537 h 1502868"/>
              <a:gd name="connsiteX92" fmla="*/ 2827907 w 4035240"/>
              <a:gd name="connsiteY92" fmla="*/ 398204 h 1502868"/>
              <a:gd name="connsiteX93" fmla="*/ 2299468 w 4035240"/>
              <a:gd name="connsiteY93" fmla="*/ 398204 h 1502868"/>
              <a:gd name="connsiteX94" fmla="*/ 3058440 w 4035240"/>
              <a:gd name="connsiteY94" fmla="*/ 303356 h 1502868"/>
              <a:gd name="connsiteX95" fmla="*/ 3762867 w 4035240"/>
              <a:gd name="connsiteY95" fmla="*/ 303356 h 1502868"/>
              <a:gd name="connsiteX96" fmla="*/ 3762867 w 4035240"/>
              <a:gd name="connsiteY96" fmla="*/ 199023 h 1502868"/>
              <a:gd name="connsiteX97" fmla="*/ 3094835 w 4035240"/>
              <a:gd name="connsiteY97" fmla="*/ 199023 h 1502868"/>
              <a:gd name="connsiteX98" fmla="*/ 3164204 w 4035240"/>
              <a:gd name="connsiteY98" fmla="*/ -158 h 1502868"/>
              <a:gd name="connsiteX99" fmla="*/ 3127904 w 4035240"/>
              <a:gd name="connsiteY99" fmla="*/ 104175 h 1502868"/>
              <a:gd name="connsiteX100" fmla="*/ 3762867 w 4035240"/>
              <a:gd name="connsiteY100" fmla="*/ 104175 h 1502868"/>
              <a:gd name="connsiteX101" fmla="*/ 3762867 w 4035240"/>
              <a:gd name="connsiteY101" fmla="*/ -158 h 1502868"/>
              <a:gd name="connsiteX102" fmla="*/ 2090411 w 4035240"/>
              <a:gd name="connsiteY102" fmla="*/ 1498442 h 1502868"/>
              <a:gd name="connsiteX103" fmla="*/ 2613054 w 4035240"/>
              <a:gd name="connsiteY103" fmla="*/ 1498442 h 1502868"/>
              <a:gd name="connsiteX104" fmla="*/ 2613054 w 4035240"/>
              <a:gd name="connsiteY104" fmla="*/ 1394109 h 1502868"/>
              <a:gd name="connsiteX105" fmla="*/ 2090411 w 4035240"/>
              <a:gd name="connsiteY105" fmla="*/ 1394109 h 1502868"/>
              <a:gd name="connsiteX106" fmla="*/ 2090411 w 4035240"/>
              <a:gd name="connsiteY106" fmla="*/ 1299261 h 1502868"/>
              <a:gd name="connsiteX107" fmla="*/ 2613054 w 4035240"/>
              <a:gd name="connsiteY107" fmla="*/ 1299261 h 1502868"/>
              <a:gd name="connsiteX108" fmla="*/ 2613054 w 4035240"/>
              <a:gd name="connsiteY108" fmla="*/ 1194928 h 1502868"/>
              <a:gd name="connsiteX109" fmla="*/ 2090411 w 4035240"/>
              <a:gd name="connsiteY109" fmla="*/ 1194928 h 1502868"/>
              <a:gd name="connsiteX110" fmla="*/ 2299468 w 4035240"/>
              <a:gd name="connsiteY110" fmla="*/ 1100080 h 1502868"/>
              <a:gd name="connsiteX111" fmla="*/ 2613054 w 4035240"/>
              <a:gd name="connsiteY111" fmla="*/ 1100080 h 1502868"/>
              <a:gd name="connsiteX112" fmla="*/ 2613054 w 4035240"/>
              <a:gd name="connsiteY112" fmla="*/ 995747 h 1502868"/>
              <a:gd name="connsiteX113" fmla="*/ 2299468 w 4035240"/>
              <a:gd name="connsiteY113" fmla="*/ 995747 h 1502868"/>
              <a:gd name="connsiteX114" fmla="*/ 2299468 w 4035240"/>
              <a:gd name="connsiteY114" fmla="*/ 900899 h 1502868"/>
              <a:gd name="connsiteX115" fmla="*/ 2613054 w 4035240"/>
              <a:gd name="connsiteY115" fmla="*/ 900899 h 1502868"/>
              <a:gd name="connsiteX116" fmla="*/ 2613054 w 4035240"/>
              <a:gd name="connsiteY116" fmla="*/ 796566 h 1502868"/>
              <a:gd name="connsiteX117" fmla="*/ 2299468 w 4035240"/>
              <a:gd name="connsiteY117" fmla="*/ 796566 h 1502868"/>
              <a:gd name="connsiteX118" fmla="*/ 3553810 w 4035240"/>
              <a:gd name="connsiteY118" fmla="*/ 398204 h 1502868"/>
              <a:gd name="connsiteX119" fmla="*/ 3025371 w 4035240"/>
              <a:gd name="connsiteY119" fmla="*/ 398204 h 1502868"/>
              <a:gd name="connsiteX120" fmla="*/ 2989071 w 4035240"/>
              <a:gd name="connsiteY120" fmla="*/ 502537 h 1502868"/>
              <a:gd name="connsiteX121" fmla="*/ 3553810 w 4035240"/>
              <a:gd name="connsiteY121" fmla="*/ 502537 h 1502868"/>
              <a:gd name="connsiteX122" fmla="*/ 3240225 w 4035240"/>
              <a:gd name="connsiteY122" fmla="*/ 701718 h 1502868"/>
              <a:gd name="connsiteX123" fmla="*/ 3553810 w 4035240"/>
              <a:gd name="connsiteY123" fmla="*/ 701718 h 1502868"/>
              <a:gd name="connsiteX124" fmla="*/ 3553810 w 4035240"/>
              <a:gd name="connsiteY124" fmla="*/ 597385 h 1502868"/>
              <a:gd name="connsiteX125" fmla="*/ 2956002 w 4035240"/>
              <a:gd name="connsiteY125" fmla="*/ 597385 h 1502868"/>
              <a:gd name="connsiteX126" fmla="*/ 2926639 w 4035240"/>
              <a:gd name="connsiteY126" fmla="*/ 681705 h 1502868"/>
              <a:gd name="connsiteX127" fmla="*/ 2897276 w 4035240"/>
              <a:gd name="connsiteY127" fmla="*/ 597385 h 1502868"/>
              <a:gd name="connsiteX128" fmla="*/ 2299468 w 4035240"/>
              <a:gd name="connsiteY128" fmla="*/ 597385 h 1502868"/>
              <a:gd name="connsiteX129" fmla="*/ 2299468 w 4035240"/>
              <a:gd name="connsiteY129" fmla="*/ 701718 h 1502868"/>
              <a:gd name="connsiteX130" fmla="*/ 2613054 w 4035240"/>
              <a:gd name="connsiteY130" fmla="*/ 701718 h 1502868"/>
              <a:gd name="connsiteX131" fmla="*/ 2613054 w 4035240"/>
              <a:gd name="connsiteY131" fmla="*/ 605827 h 1502868"/>
              <a:gd name="connsiteX132" fmla="*/ 2646788 w 4035240"/>
              <a:gd name="connsiteY132" fmla="*/ 701718 h 1502868"/>
              <a:gd name="connsiteX133" fmla="*/ 3206491 w 4035240"/>
              <a:gd name="connsiteY133" fmla="*/ 701718 h 1502868"/>
              <a:gd name="connsiteX134" fmla="*/ 3240225 w 4035240"/>
              <a:gd name="connsiteY134" fmla="*/ 605827 h 1502868"/>
              <a:gd name="connsiteX135" fmla="*/ 3553810 w 4035240"/>
              <a:gd name="connsiteY135" fmla="*/ 796566 h 1502868"/>
              <a:gd name="connsiteX136" fmla="*/ 3240225 w 4035240"/>
              <a:gd name="connsiteY136" fmla="*/ 796566 h 1502868"/>
              <a:gd name="connsiteX137" fmla="*/ 3240225 w 4035240"/>
              <a:gd name="connsiteY137" fmla="*/ 900899 h 1502868"/>
              <a:gd name="connsiteX138" fmla="*/ 3553810 w 4035240"/>
              <a:gd name="connsiteY138" fmla="*/ 900899 h 1502868"/>
              <a:gd name="connsiteX139" fmla="*/ 3240225 w 4035240"/>
              <a:gd name="connsiteY139" fmla="*/ 1100080 h 1502868"/>
              <a:gd name="connsiteX140" fmla="*/ 3553810 w 4035240"/>
              <a:gd name="connsiteY140" fmla="*/ 1100080 h 1502868"/>
              <a:gd name="connsiteX141" fmla="*/ 3553810 w 4035240"/>
              <a:gd name="connsiteY141" fmla="*/ 995747 h 1502868"/>
              <a:gd name="connsiteX142" fmla="*/ 3240225 w 4035240"/>
              <a:gd name="connsiteY142" fmla="*/ 995747 h 1502868"/>
              <a:gd name="connsiteX143" fmla="*/ 3240225 w 4035240"/>
              <a:gd name="connsiteY143" fmla="*/ 1299261 h 1502868"/>
              <a:gd name="connsiteX144" fmla="*/ 3762867 w 4035240"/>
              <a:gd name="connsiteY144" fmla="*/ 1299261 h 1502868"/>
              <a:gd name="connsiteX145" fmla="*/ 3762867 w 4035240"/>
              <a:gd name="connsiteY145" fmla="*/ 1194928 h 1502868"/>
              <a:gd name="connsiteX146" fmla="*/ 3240225 w 4035240"/>
              <a:gd name="connsiteY146" fmla="*/ 1194928 h 1502868"/>
              <a:gd name="connsiteX147" fmla="*/ 3240225 w 4035240"/>
              <a:gd name="connsiteY147" fmla="*/ 1498442 h 1502868"/>
              <a:gd name="connsiteX148" fmla="*/ 3762867 w 4035240"/>
              <a:gd name="connsiteY148" fmla="*/ 1498442 h 1502868"/>
              <a:gd name="connsiteX149" fmla="*/ 3762867 w 4035240"/>
              <a:gd name="connsiteY149" fmla="*/ 1394109 h 1502868"/>
              <a:gd name="connsiteX150" fmla="*/ 3240225 w 4035240"/>
              <a:gd name="connsiteY150" fmla="*/ 1394109 h 1502868"/>
              <a:gd name="connsiteX151" fmla="*/ 2794838 w 4035240"/>
              <a:gd name="connsiteY151" fmla="*/ 303356 h 1502868"/>
              <a:gd name="connsiteX152" fmla="*/ 2758443 w 4035240"/>
              <a:gd name="connsiteY152" fmla="*/ 199023 h 1502868"/>
              <a:gd name="connsiteX153" fmla="*/ 2090411 w 4035240"/>
              <a:gd name="connsiteY153" fmla="*/ 199023 h 1502868"/>
              <a:gd name="connsiteX154" fmla="*/ 2090411 w 4035240"/>
              <a:gd name="connsiteY154" fmla="*/ 303356 h 1502868"/>
              <a:gd name="connsiteX155" fmla="*/ 2725469 w 4035240"/>
              <a:gd name="connsiteY155" fmla="*/ 104175 h 1502868"/>
              <a:gd name="connsiteX156" fmla="*/ 2689075 w 4035240"/>
              <a:gd name="connsiteY156" fmla="*/ -158 h 1502868"/>
              <a:gd name="connsiteX157" fmla="*/ 2090411 w 4035240"/>
              <a:gd name="connsiteY157" fmla="*/ -158 h 1502868"/>
              <a:gd name="connsiteX158" fmla="*/ 2090411 w 4035240"/>
              <a:gd name="connsiteY158" fmla="*/ 104175 h 1502868"/>
              <a:gd name="connsiteX159" fmla="*/ 3875283 w 4035240"/>
              <a:gd name="connsiteY159" fmla="*/ 1420572 h 1502868"/>
              <a:gd name="connsiteX160" fmla="*/ 3957540 w 4035240"/>
              <a:gd name="connsiteY160" fmla="*/ 1343211 h 1502868"/>
              <a:gd name="connsiteX161" fmla="*/ 4035046 w 4035240"/>
              <a:gd name="connsiteY161" fmla="*/ 1425315 h 1502868"/>
              <a:gd name="connsiteX162" fmla="*/ 3955105 w 4035240"/>
              <a:gd name="connsiteY162" fmla="*/ 1502711 h 1502868"/>
              <a:gd name="connsiteX163" fmla="*/ 3875445 w 4035240"/>
              <a:gd name="connsiteY163" fmla="*/ 1422311 h 1502868"/>
              <a:gd name="connsiteX164" fmla="*/ 3875474 w 4035240"/>
              <a:gd name="connsiteY164" fmla="*/ 1420572 h 1502868"/>
              <a:gd name="connsiteX165" fmla="*/ 4016206 w 4035240"/>
              <a:gd name="connsiteY165" fmla="*/ 1425789 h 1502868"/>
              <a:gd name="connsiteX166" fmla="*/ 4016206 w 4035240"/>
              <a:gd name="connsiteY166" fmla="*/ 1415450 h 1502868"/>
              <a:gd name="connsiteX167" fmla="*/ 3952743 w 4035240"/>
              <a:gd name="connsiteY167" fmla="*/ 1356915 h 1502868"/>
              <a:gd name="connsiteX168" fmla="*/ 3894098 w 4035240"/>
              <a:gd name="connsiteY168" fmla="*/ 1415450 h 1502868"/>
              <a:gd name="connsiteX169" fmla="*/ 3894098 w 4035240"/>
              <a:gd name="connsiteY169" fmla="*/ 1425789 h 1502868"/>
              <a:gd name="connsiteX170" fmla="*/ 3957561 w 4035240"/>
              <a:gd name="connsiteY170" fmla="*/ 1484324 h 1502868"/>
              <a:gd name="connsiteX171" fmla="*/ 4016206 w 4035240"/>
              <a:gd name="connsiteY171" fmla="*/ 1425789 h 1502868"/>
              <a:gd name="connsiteX172" fmla="*/ 3943416 w 4035240"/>
              <a:gd name="connsiteY172" fmla="*/ 1462874 h 1502868"/>
              <a:gd name="connsiteX173" fmla="*/ 3923081 w 4035240"/>
              <a:gd name="connsiteY173" fmla="*/ 1462874 h 1502868"/>
              <a:gd name="connsiteX174" fmla="*/ 3923081 w 4035240"/>
              <a:gd name="connsiteY174" fmla="*/ 1379598 h 1502868"/>
              <a:gd name="connsiteX175" fmla="*/ 3961091 w 4035240"/>
              <a:gd name="connsiteY175" fmla="*/ 1379598 h 1502868"/>
              <a:gd name="connsiteX176" fmla="*/ 3989418 w 4035240"/>
              <a:gd name="connsiteY176" fmla="*/ 1401360 h 1502868"/>
              <a:gd name="connsiteX177" fmla="*/ 3989599 w 4035240"/>
              <a:gd name="connsiteY177" fmla="*/ 1405871 h 1502868"/>
              <a:gd name="connsiteX178" fmla="*/ 3974489 w 4035240"/>
              <a:gd name="connsiteY178" fmla="*/ 1431005 h 1502868"/>
              <a:gd name="connsiteX179" fmla="*/ 3993495 w 4035240"/>
              <a:gd name="connsiteY179" fmla="*/ 1462874 h 1502868"/>
              <a:gd name="connsiteX180" fmla="*/ 3971164 w 4035240"/>
              <a:gd name="connsiteY180" fmla="*/ 1462874 h 1502868"/>
              <a:gd name="connsiteX181" fmla="*/ 3955580 w 4035240"/>
              <a:gd name="connsiteY181" fmla="*/ 1434420 h 1502868"/>
              <a:gd name="connsiteX182" fmla="*/ 3943416 w 4035240"/>
              <a:gd name="connsiteY182" fmla="*/ 1434420 h 1502868"/>
              <a:gd name="connsiteX183" fmla="*/ 3958620 w 4035240"/>
              <a:gd name="connsiteY183" fmla="*/ 1419055 h 1502868"/>
              <a:gd name="connsiteX184" fmla="*/ 3968123 w 4035240"/>
              <a:gd name="connsiteY184" fmla="*/ 1410234 h 1502868"/>
              <a:gd name="connsiteX185" fmla="*/ 3968123 w 4035240"/>
              <a:gd name="connsiteY185" fmla="*/ 1404258 h 1502868"/>
              <a:gd name="connsiteX186" fmla="*/ 3958620 w 4035240"/>
              <a:gd name="connsiteY186" fmla="*/ 1395532 h 1502868"/>
              <a:gd name="connsiteX187" fmla="*/ 3943416 w 4035240"/>
              <a:gd name="connsiteY187" fmla="*/ 1395532 h 1502868"/>
              <a:gd name="connsiteX188" fmla="*/ 3943416 w 4035240"/>
              <a:gd name="connsiteY188" fmla="*/ 1419055 h 1502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Lst>
            <a:rect l="l" t="t" r="r" b="b"/>
            <a:pathLst>
              <a:path w="4035240" h="1502868">
                <a:moveTo>
                  <a:pt x="-158" y="1394109"/>
                </a:moveTo>
                <a:lnTo>
                  <a:pt x="731541" y="1394109"/>
                </a:lnTo>
                <a:lnTo>
                  <a:pt x="731541" y="1498442"/>
                </a:lnTo>
                <a:lnTo>
                  <a:pt x="-158" y="1498442"/>
                </a:lnTo>
                <a:close/>
                <a:moveTo>
                  <a:pt x="-158" y="1299261"/>
                </a:moveTo>
                <a:lnTo>
                  <a:pt x="731541" y="1299261"/>
                </a:lnTo>
                <a:lnTo>
                  <a:pt x="731541" y="1194928"/>
                </a:lnTo>
                <a:lnTo>
                  <a:pt x="-158" y="1194928"/>
                </a:lnTo>
                <a:close/>
                <a:moveTo>
                  <a:pt x="208899" y="1100080"/>
                </a:moveTo>
                <a:lnTo>
                  <a:pt x="522484" y="1100080"/>
                </a:lnTo>
                <a:lnTo>
                  <a:pt x="522484" y="995747"/>
                </a:lnTo>
                <a:lnTo>
                  <a:pt x="208899" y="995747"/>
                </a:lnTo>
                <a:close/>
                <a:moveTo>
                  <a:pt x="208899" y="900899"/>
                </a:moveTo>
                <a:lnTo>
                  <a:pt x="522484" y="900899"/>
                </a:lnTo>
                <a:lnTo>
                  <a:pt x="522484" y="796566"/>
                </a:lnTo>
                <a:lnTo>
                  <a:pt x="208899" y="796566"/>
                </a:lnTo>
                <a:close/>
                <a:moveTo>
                  <a:pt x="208899" y="701718"/>
                </a:moveTo>
                <a:lnTo>
                  <a:pt x="522484" y="701718"/>
                </a:lnTo>
                <a:lnTo>
                  <a:pt x="522484" y="597385"/>
                </a:lnTo>
                <a:lnTo>
                  <a:pt x="208899" y="597385"/>
                </a:lnTo>
                <a:close/>
                <a:moveTo>
                  <a:pt x="522484" y="398204"/>
                </a:moveTo>
                <a:lnTo>
                  <a:pt x="208899" y="398204"/>
                </a:lnTo>
                <a:lnTo>
                  <a:pt x="208899" y="502537"/>
                </a:lnTo>
                <a:lnTo>
                  <a:pt x="522484" y="502537"/>
                </a:lnTo>
                <a:close/>
                <a:moveTo>
                  <a:pt x="-158" y="303356"/>
                </a:moveTo>
                <a:lnTo>
                  <a:pt x="731541" y="303356"/>
                </a:lnTo>
                <a:lnTo>
                  <a:pt x="731541" y="199023"/>
                </a:lnTo>
                <a:lnTo>
                  <a:pt x="-158" y="199023"/>
                </a:lnTo>
                <a:close/>
                <a:moveTo>
                  <a:pt x="-158" y="104175"/>
                </a:moveTo>
                <a:lnTo>
                  <a:pt x="731541" y="104175"/>
                </a:lnTo>
                <a:lnTo>
                  <a:pt x="731541" y="-158"/>
                </a:lnTo>
                <a:lnTo>
                  <a:pt x="-158" y="-158"/>
                </a:lnTo>
                <a:close/>
                <a:moveTo>
                  <a:pt x="836070" y="1299261"/>
                </a:moveTo>
                <a:lnTo>
                  <a:pt x="1951389" y="1299261"/>
                </a:lnTo>
                <a:cubicBezTo>
                  <a:pt x="1970288" y="1266654"/>
                  <a:pt x="1984432" y="1231523"/>
                  <a:pt x="1993390" y="1194928"/>
                </a:cubicBezTo>
                <a:lnTo>
                  <a:pt x="836070" y="1194928"/>
                </a:lnTo>
                <a:close/>
                <a:moveTo>
                  <a:pt x="1864060" y="796566"/>
                </a:moveTo>
                <a:lnTo>
                  <a:pt x="1045127" y="796566"/>
                </a:lnTo>
                <a:lnTo>
                  <a:pt x="1045127" y="900899"/>
                </a:lnTo>
                <a:lnTo>
                  <a:pt x="1951293" y="900899"/>
                </a:lnTo>
                <a:cubicBezTo>
                  <a:pt x="1928348" y="861440"/>
                  <a:pt x="1898850" y="826160"/>
                  <a:pt x="1864060" y="796566"/>
                </a:cubicBezTo>
                <a:close/>
                <a:moveTo>
                  <a:pt x="1045127" y="597385"/>
                </a:moveTo>
                <a:lnTo>
                  <a:pt x="1045127" y="701718"/>
                </a:lnTo>
                <a:lnTo>
                  <a:pt x="1864060" y="701718"/>
                </a:lnTo>
                <a:cubicBezTo>
                  <a:pt x="1898850" y="672125"/>
                  <a:pt x="1928348" y="636845"/>
                  <a:pt x="1951293" y="597385"/>
                </a:cubicBezTo>
                <a:close/>
                <a:moveTo>
                  <a:pt x="1951389" y="199023"/>
                </a:moveTo>
                <a:lnTo>
                  <a:pt x="836070" y="199023"/>
                </a:lnTo>
                <a:lnTo>
                  <a:pt x="836070" y="303356"/>
                </a:lnTo>
                <a:lnTo>
                  <a:pt x="1993390" y="303356"/>
                </a:lnTo>
                <a:cubicBezTo>
                  <a:pt x="1984432" y="266762"/>
                  <a:pt x="1970289" y="231630"/>
                  <a:pt x="1951389" y="199023"/>
                </a:cubicBezTo>
                <a:close/>
                <a:moveTo>
                  <a:pt x="1605779" y="-158"/>
                </a:moveTo>
                <a:lnTo>
                  <a:pt x="836070" y="-158"/>
                </a:lnTo>
                <a:lnTo>
                  <a:pt x="836070" y="104175"/>
                </a:lnTo>
                <a:lnTo>
                  <a:pt x="1874988" y="104175"/>
                </a:lnTo>
                <a:cubicBezTo>
                  <a:pt x="1801525" y="36948"/>
                  <a:pt x="1705445" y="-288"/>
                  <a:pt x="1605779" y="-158"/>
                </a:cubicBezTo>
                <a:close/>
                <a:moveTo>
                  <a:pt x="1045127" y="502537"/>
                </a:moveTo>
                <a:lnTo>
                  <a:pt x="1358712" y="502537"/>
                </a:lnTo>
                <a:lnTo>
                  <a:pt x="1358712" y="398204"/>
                </a:lnTo>
                <a:lnTo>
                  <a:pt x="1045127" y="398204"/>
                </a:lnTo>
                <a:close/>
                <a:moveTo>
                  <a:pt x="1653292" y="502537"/>
                </a:moveTo>
                <a:lnTo>
                  <a:pt x="1990919" y="502537"/>
                </a:lnTo>
                <a:cubicBezTo>
                  <a:pt x="2000179" y="468529"/>
                  <a:pt x="2004876" y="433446"/>
                  <a:pt x="2004888" y="398204"/>
                </a:cubicBezTo>
                <a:lnTo>
                  <a:pt x="1653292" y="398204"/>
                </a:lnTo>
                <a:close/>
                <a:moveTo>
                  <a:pt x="1045127" y="1100080"/>
                </a:moveTo>
                <a:lnTo>
                  <a:pt x="1358712" y="1100080"/>
                </a:lnTo>
                <a:lnTo>
                  <a:pt x="1358712" y="995747"/>
                </a:lnTo>
                <a:lnTo>
                  <a:pt x="1045127" y="995747"/>
                </a:lnTo>
                <a:close/>
                <a:moveTo>
                  <a:pt x="1653292" y="995747"/>
                </a:moveTo>
                <a:lnTo>
                  <a:pt x="1653292" y="1100080"/>
                </a:lnTo>
                <a:lnTo>
                  <a:pt x="2004888" y="1100080"/>
                </a:lnTo>
                <a:cubicBezTo>
                  <a:pt x="2004876" y="1064839"/>
                  <a:pt x="2000179" y="1029755"/>
                  <a:pt x="1990919" y="995747"/>
                </a:cubicBezTo>
                <a:close/>
                <a:moveTo>
                  <a:pt x="836070" y="1498442"/>
                </a:moveTo>
                <a:lnTo>
                  <a:pt x="1605779" y="1498442"/>
                </a:lnTo>
                <a:cubicBezTo>
                  <a:pt x="1705471" y="1498712"/>
                  <a:pt x="1801600" y="1461457"/>
                  <a:pt x="1874988" y="1394109"/>
                </a:cubicBezTo>
                <a:lnTo>
                  <a:pt x="836070" y="1394109"/>
                </a:lnTo>
                <a:close/>
                <a:moveTo>
                  <a:pt x="2926639" y="1498442"/>
                </a:moveTo>
                <a:lnTo>
                  <a:pt x="2962939" y="1394109"/>
                </a:lnTo>
                <a:lnTo>
                  <a:pt x="2890339" y="1394109"/>
                </a:lnTo>
                <a:close/>
                <a:moveTo>
                  <a:pt x="2856985" y="1299261"/>
                </a:moveTo>
                <a:lnTo>
                  <a:pt x="2996293" y="1299261"/>
                </a:lnTo>
                <a:lnTo>
                  <a:pt x="3033068" y="1194928"/>
                </a:lnTo>
                <a:lnTo>
                  <a:pt x="2820210" y="1194928"/>
                </a:lnTo>
                <a:close/>
                <a:moveTo>
                  <a:pt x="2786856" y="1100080"/>
                </a:moveTo>
                <a:lnTo>
                  <a:pt x="3066422" y="1100080"/>
                </a:lnTo>
                <a:lnTo>
                  <a:pt x="3103102" y="995747"/>
                </a:lnTo>
                <a:lnTo>
                  <a:pt x="2750176" y="995747"/>
                </a:lnTo>
                <a:close/>
                <a:moveTo>
                  <a:pt x="2716822" y="900899"/>
                </a:moveTo>
                <a:lnTo>
                  <a:pt x="3136456" y="900899"/>
                </a:lnTo>
                <a:lnTo>
                  <a:pt x="3173136" y="796566"/>
                </a:lnTo>
                <a:lnTo>
                  <a:pt x="2680142" y="796566"/>
                </a:lnTo>
                <a:close/>
                <a:moveTo>
                  <a:pt x="2299468" y="502537"/>
                </a:moveTo>
                <a:lnTo>
                  <a:pt x="2864207" y="502537"/>
                </a:lnTo>
                <a:lnTo>
                  <a:pt x="2827907" y="398204"/>
                </a:lnTo>
                <a:lnTo>
                  <a:pt x="2299468" y="398204"/>
                </a:lnTo>
                <a:close/>
                <a:moveTo>
                  <a:pt x="3058440" y="303356"/>
                </a:moveTo>
                <a:lnTo>
                  <a:pt x="3762867" y="303356"/>
                </a:lnTo>
                <a:lnTo>
                  <a:pt x="3762867" y="199023"/>
                </a:lnTo>
                <a:lnTo>
                  <a:pt x="3094835" y="199023"/>
                </a:lnTo>
                <a:close/>
                <a:moveTo>
                  <a:pt x="3164204" y="-158"/>
                </a:moveTo>
                <a:lnTo>
                  <a:pt x="3127904" y="104175"/>
                </a:lnTo>
                <a:lnTo>
                  <a:pt x="3762867" y="104175"/>
                </a:lnTo>
                <a:lnTo>
                  <a:pt x="3762867" y="-158"/>
                </a:lnTo>
                <a:close/>
                <a:moveTo>
                  <a:pt x="2090411" y="1498442"/>
                </a:moveTo>
                <a:lnTo>
                  <a:pt x="2613054" y="1498442"/>
                </a:lnTo>
                <a:lnTo>
                  <a:pt x="2613054" y="1394109"/>
                </a:lnTo>
                <a:lnTo>
                  <a:pt x="2090411" y="1394109"/>
                </a:lnTo>
                <a:close/>
                <a:moveTo>
                  <a:pt x="2090411" y="1299261"/>
                </a:moveTo>
                <a:lnTo>
                  <a:pt x="2613054" y="1299261"/>
                </a:lnTo>
                <a:lnTo>
                  <a:pt x="2613054" y="1194928"/>
                </a:lnTo>
                <a:lnTo>
                  <a:pt x="2090411" y="1194928"/>
                </a:lnTo>
                <a:close/>
                <a:moveTo>
                  <a:pt x="2299468" y="1100080"/>
                </a:moveTo>
                <a:lnTo>
                  <a:pt x="2613054" y="1100080"/>
                </a:lnTo>
                <a:lnTo>
                  <a:pt x="2613054" y="995747"/>
                </a:lnTo>
                <a:lnTo>
                  <a:pt x="2299468" y="995747"/>
                </a:lnTo>
                <a:close/>
                <a:moveTo>
                  <a:pt x="2299468" y="900899"/>
                </a:moveTo>
                <a:lnTo>
                  <a:pt x="2613054" y="900899"/>
                </a:lnTo>
                <a:lnTo>
                  <a:pt x="2613054" y="796566"/>
                </a:lnTo>
                <a:lnTo>
                  <a:pt x="2299468" y="796566"/>
                </a:lnTo>
                <a:close/>
                <a:moveTo>
                  <a:pt x="3553810" y="398204"/>
                </a:moveTo>
                <a:lnTo>
                  <a:pt x="3025371" y="398204"/>
                </a:lnTo>
                <a:lnTo>
                  <a:pt x="2989071" y="502537"/>
                </a:lnTo>
                <a:lnTo>
                  <a:pt x="3553810" y="502537"/>
                </a:lnTo>
                <a:close/>
                <a:moveTo>
                  <a:pt x="3240225" y="701718"/>
                </a:moveTo>
                <a:lnTo>
                  <a:pt x="3553810" y="701718"/>
                </a:lnTo>
                <a:lnTo>
                  <a:pt x="3553810" y="597385"/>
                </a:lnTo>
                <a:lnTo>
                  <a:pt x="2956002" y="597385"/>
                </a:lnTo>
                <a:lnTo>
                  <a:pt x="2926639" y="681705"/>
                </a:lnTo>
                <a:lnTo>
                  <a:pt x="2897276" y="597385"/>
                </a:lnTo>
                <a:lnTo>
                  <a:pt x="2299468" y="597385"/>
                </a:lnTo>
                <a:lnTo>
                  <a:pt x="2299468" y="701718"/>
                </a:lnTo>
                <a:lnTo>
                  <a:pt x="2613054" y="701718"/>
                </a:lnTo>
                <a:lnTo>
                  <a:pt x="2613054" y="605827"/>
                </a:lnTo>
                <a:lnTo>
                  <a:pt x="2646788" y="701718"/>
                </a:lnTo>
                <a:lnTo>
                  <a:pt x="3206491" y="701718"/>
                </a:lnTo>
                <a:lnTo>
                  <a:pt x="3240225" y="605827"/>
                </a:lnTo>
                <a:close/>
                <a:moveTo>
                  <a:pt x="3553810" y="796566"/>
                </a:moveTo>
                <a:lnTo>
                  <a:pt x="3240225" y="796566"/>
                </a:lnTo>
                <a:lnTo>
                  <a:pt x="3240225" y="900899"/>
                </a:lnTo>
                <a:lnTo>
                  <a:pt x="3553810" y="900899"/>
                </a:lnTo>
                <a:close/>
                <a:moveTo>
                  <a:pt x="3240225" y="1100080"/>
                </a:moveTo>
                <a:lnTo>
                  <a:pt x="3553810" y="1100080"/>
                </a:lnTo>
                <a:lnTo>
                  <a:pt x="3553810" y="995747"/>
                </a:lnTo>
                <a:lnTo>
                  <a:pt x="3240225" y="995747"/>
                </a:lnTo>
                <a:close/>
                <a:moveTo>
                  <a:pt x="3240225" y="1299261"/>
                </a:moveTo>
                <a:lnTo>
                  <a:pt x="3762867" y="1299261"/>
                </a:lnTo>
                <a:lnTo>
                  <a:pt x="3762867" y="1194928"/>
                </a:lnTo>
                <a:lnTo>
                  <a:pt x="3240225" y="1194928"/>
                </a:lnTo>
                <a:close/>
                <a:moveTo>
                  <a:pt x="3240225" y="1498442"/>
                </a:moveTo>
                <a:lnTo>
                  <a:pt x="3762867" y="1498442"/>
                </a:lnTo>
                <a:lnTo>
                  <a:pt x="3762867" y="1394109"/>
                </a:lnTo>
                <a:lnTo>
                  <a:pt x="3240225" y="1394109"/>
                </a:lnTo>
                <a:close/>
                <a:moveTo>
                  <a:pt x="2794838" y="303356"/>
                </a:moveTo>
                <a:lnTo>
                  <a:pt x="2758443" y="199023"/>
                </a:lnTo>
                <a:lnTo>
                  <a:pt x="2090411" y="199023"/>
                </a:lnTo>
                <a:lnTo>
                  <a:pt x="2090411" y="303356"/>
                </a:lnTo>
                <a:close/>
                <a:moveTo>
                  <a:pt x="2725469" y="104175"/>
                </a:moveTo>
                <a:lnTo>
                  <a:pt x="2689075" y="-158"/>
                </a:lnTo>
                <a:lnTo>
                  <a:pt x="2090411" y="-158"/>
                </a:lnTo>
                <a:lnTo>
                  <a:pt x="2090411" y="104175"/>
                </a:lnTo>
                <a:close/>
                <a:moveTo>
                  <a:pt x="3875283" y="1420572"/>
                </a:moveTo>
                <a:cubicBezTo>
                  <a:pt x="3876595" y="1376537"/>
                  <a:pt x="3913423" y="1341902"/>
                  <a:pt x="3957540" y="1343211"/>
                </a:cubicBezTo>
                <a:cubicBezTo>
                  <a:pt x="4001657" y="1344521"/>
                  <a:pt x="4036358" y="1381280"/>
                  <a:pt x="4035046" y="1425315"/>
                </a:cubicBezTo>
                <a:cubicBezTo>
                  <a:pt x="4033761" y="1468450"/>
                  <a:pt x="3998340" y="1502743"/>
                  <a:pt x="3955105" y="1502711"/>
                </a:cubicBezTo>
                <a:cubicBezTo>
                  <a:pt x="3910864" y="1502465"/>
                  <a:pt x="3875199" y="1466469"/>
                  <a:pt x="3875445" y="1422311"/>
                </a:cubicBezTo>
                <a:cubicBezTo>
                  <a:pt x="3875449" y="1421731"/>
                  <a:pt x="3875458" y="1421152"/>
                  <a:pt x="3875474" y="1420572"/>
                </a:cubicBezTo>
                <a:close/>
                <a:moveTo>
                  <a:pt x="4016206" y="1425789"/>
                </a:moveTo>
                <a:lnTo>
                  <a:pt x="4016206" y="1415450"/>
                </a:lnTo>
                <a:cubicBezTo>
                  <a:pt x="4014875" y="1381794"/>
                  <a:pt x="3986462" y="1355587"/>
                  <a:pt x="3952743" y="1356915"/>
                </a:cubicBezTo>
                <a:cubicBezTo>
                  <a:pt x="3920889" y="1358170"/>
                  <a:pt x="3895355" y="1383656"/>
                  <a:pt x="3894098" y="1415450"/>
                </a:cubicBezTo>
                <a:lnTo>
                  <a:pt x="3894098" y="1425789"/>
                </a:lnTo>
                <a:cubicBezTo>
                  <a:pt x="3895428" y="1459445"/>
                  <a:pt x="3923842" y="1485652"/>
                  <a:pt x="3957561" y="1484324"/>
                </a:cubicBezTo>
                <a:cubicBezTo>
                  <a:pt x="3989415" y="1483070"/>
                  <a:pt x="4014949" y="1457583"/>
                  <a:pt x="4016206" y="1425789"/>
                </a:cubicBezTo>
                <a:close/>
                <a:moveTo>
                  <a:pt x="3943416" y="1462874"/>
                </a:moveTo>
                <a:lnTo>
                  <a:pt x="3923081" y="1462874"/>
                </a:lnTo>
                <a:lnTo>
                  <a:pt x="3923081" y="1379598"/>
                </a:lnTo>
                <a:lnTo>
                  <a:pt x="3961091" y="1379598"/>
                </a:lnTo>
                <a:cubicBezTo>
                  <a:pt x="3974934" y="1377799"/>
                  <a:pt x="3987617" y="1387543"/>
                  <a:pt x="3989418" y="1401360"/>
                </a:cubicBezTo>
                <a:cubicBezTo>
                  <a:pt x="3989613" y="1402855"/>
                  <a:pt x="3989674" y="1404365"/>
                  <a:pt x="3989599" y="1405871"/>
                </a:cubicBezTo>
                <a:cubicBezTo>
                  <a:pt x="3990607" y="1416644"/>
                  <a:pt x="3984488" y="1426824"/>
                  <a:pt x="3974489" y="1431005"/>
                </a:cubicBezTo>
                <a:lnTo>
                  <a:pt x="3993495" y="1462874"/>
                </a:lnTo>
                <a:lnTo>
                  <a:pt x="3971164" y="1462874"/>
                </a:lnTo>
                <a:lnTo>
                  <a:pt x="3955580" y="1434420"/>
                </a:lnTo>
                <a:lnTo>
                  <a:pt x="3943416" y="1434420"/>
                </a:lnTo>
                <a:close/>
                <a:moveTo>
                  <a:pt x="3958620" y="1419055"/>
                </a:moveTo>
                <a:cubicBezTo>
                  <a:pt x="3964987" y="1419055"/>
                  <a:pt x="3968123" y="1416209"/>
                  <a:pt x="3968123" y="1410234"/>
                </a:cubicBezTo>
                <a:lnTo>
                  <a:pt x="3968123" y="1404258"/>
                </a:lnTo>
                <a:cubicBezTo>
                  <a:pt x="3968123" y="1398283"/>
                  <a:pt x="3964512" y="1395532"/>
                  <a:pt x="3958620" y="1395532"/>
                </a:cubicBezTo>
                <a:lnTo>
                  <a:pt x="3943416" y="1395532"/>
                </a:lnTo>
                <a:lnTo>
                  <a:pt x="3943416" y="1419055"/>
                </a:lnTo>
                <a:close/>
              </a:path>
            </a:pathLst>
          </a:custGeom>
          <a:solidFill>
            <a:srgbClr val="0F62FE"/>
          </a:solidFill>
          <a:ln w="3175" cap="flat">
            <a:noFill/>
            <a:prstDash val="solid"/>
            <a:miter/>
          </a:ln>
        </p:spPr>
        <p:txBody>
          <a:bodyPr rtlCol="0" anchor="ctr"/>
          <a:lstStyle/>
          <a:p>
            <a:endParaRPr lang="ja-JP" altLang="en-US"/>
          </a:p>
        </p:txBody>
      </p:sp>
    </p:spTree>
    <p:extLst>
      <p:ext uri="{BB962C8B-B14F-4D97-AF65-F5344CB8AC3E}">
        <p14:creationId xmlns:p14="http://schemas.microsoft.com/office/powerpoint/2010/main" val="4195384914"/>
      </p:ext>
    </p:extLst>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Large text">
    <p:bg>
      <p:bgPr>
        <a:solidFill>
          <a:schemeClr val="bg1"/>
        </a:solidFill>
        <a:effectLst/>
      </p:bgPr>
    </p:bg>
    <p:spTree>
      <p:nvGrpSpPr>
        <p:cNvPr id="1" name=""/>
        <p:cNvGrpSpPr/>
        <p:nvPr/>
      </p:nvGrpSpPr>
      <p:grpSpPr>
        <a:xfrm>
          <a:off x="0" y="0"/>
          <a:ext cx="0" cy="0"/>
          <a:chOff x="0" y="0"/>
          <a:chExt cx="0" cy="0"/>
        </a:xfrm>
      </p:grpSpPr>
      <p:sp>
        <p:nvSpPr>
          <p:cNvPr id="5" name="フッター プレースホルダー 2">
            <a:extLst>
              <a:ext uri="{FF2B5EF4-FFF2-40B4-BE49-F238E27FC236}">
                <a16:creationId xmlns:a16="http://schemas.microsoft.com/office/drawing/2014/main" id="{F5DDFED2-C28F-4C3F-5CD9-6CBBB6855751}"/>
              </a:ext>
            </a:extLst>
          </p:cNvPr>
          <p:cNvSpPr>
            <a:spLocks noGrp="1"/>
          </p:cNvSpPr>
          <p:nvPr>
            <p:ph type="ftr" sz="quarter" idx="10"/>
          </p:nvPr>
        </p:nvSpPr>
        <p:spPr/>
        <p:txBody>
          <a:bodyPr/>
          <a:lstStyle/>
          <a:p>
            <a:r>
              <a:rPr kumimoji="1" lang="ja-JP" altLang="en-US"/>
              <a:t>フッター</a:t>
            </a:r>
            <a:r>
              <a:rPr kumimoji="1" lang="en-US" altLang="ja-JP"/>
              <a:t>(Optional)</a:t>
            </a:r>
            <a:endParaRPr kumimoji="1" lang="ja-JP" altLang="en-US"/>
          </a:p>
        </p:txBody>
      </p:sp>
      <p:sp>
        <p:nvSpPr>
          <p:cNvPr id="7" name="スライド番号プレースホルダー 3">
            <a:extLst>
              <a:ext uri="{FF2B5EF4-FFF2-40B4-BE49-F238E27FC236}">
                <a16:creationId xmlns:a16="http://schemas.microsoft.com/office/drawing/2014/main" id="{CC228FC2-D88F-C54D-CF30-58BAD2CF82B7}"/>
              </a:ext>
            </a:extLst>
          </p:cNvPr>
          <p:cNvSpPr>
            <a:spLocks noGrp="1"/>
          </p:cNvSpPr>
          <p:nvPr>
            <p:ph type="sldNum" sz="quarter" idx="11"/>
          </p:nvPr>
        </p:nvSpPr>
        <p:spPr/>
        <p:txBody>
          <a:bodyPr/>
          <a:lstStyle/>
          <a:p>
            <a:fld id="{19CA33DB-3EF7-0D48-8164-B05E3E6F1758}" type="slidenum">
              <a:rPr kumimoji="1" lang="ja-JP" altLang="en-US" smtClean="0"/>
              <a:pPr/>
              <a:t>‹#›</a:t>
            </a:fld>
            <a:endParaRPr kumimoji="1" lang="ja-JP" altLang="en-US"/>
          </a:p>
        </p:txBody>
      </p:sp>
      <p:sp>
        <p:nvSpPr>
          <p:cNvPr id="2" name="タイトル 1">
            <a:extLst>
              <a:ext uri="{FF2B5EF4-FFF2-40B4-BE49-F238E27FC236}">
                <a16:creationId xmlns:a16="http://schemas.microsoft.com/office/drawing/2014/main" id="{D33F45D4-6948-110C-D79C-FDC01F4C2615}"/>
              </a:ext>
            </a:extLst>
          </p:cNvPr>
          <p:cNvSpPr>
            <a:spLocks noGrp="1"/>
          </p:cNvSpPr>
          <p:nvPr>
            <p:ph type="title"/>
          </p:nvPr>
        </p:nvSpPr>
        <p:spPr>
          <a:xfrm>
            <a:off x="289560" y="301751"/>
            <a:ext cx="8854440" cy="3984499"/>
          </a:xfrm>
        </p:spPr>
        <p:txBody>
          <a:bodyPr/>
          <a:lstStyle>
            <a:lvl1pPr>
              <a:lnSpc>
                <a:spcPct val="100000"/>
              </a:lnSpc>
              <a:spcAft>
                <a:spcPts val="0"/>
              </a:spcAft>
              <a:defRPr sz="8000"/>
            </a:lvl1pPr>
          </a:lstStyle>
          <a:p>
            <a:r>
              <a:rPr kumimoji="1" lang="ja-JP" altLang="en-US"/>
              <a:t>マスター タイトルの書式設定</a:t>
            </a:r>
          </a:p>
        </p:txBody>
      </p:sp>
    </p:spTree>
    <p:extLst>
      <p:ext uri="{BB962C8B-B14F-4D97-AF65-F5344CB8AC3E}">
        <p14:creationId xmlns:p14="http://schemas.microsoft.com/office/powerpoint/2010/main" val="1201808370"/>
      </p:ext>
    </p:extLst>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allout, headline">
    <p:bg>
      <p:bgPr>
        <a:solidFill>
          <a:schemeClr val="bg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354631A-4ED7-F527-1CBC-9AF7BE2CB676}"/>
              </a:ext>
            </a:extLst>
          </p:cNvPr>
          <p:cNvSpPr>
            <a:spLocks noGrp="1"/>
          </p:cNvSpPr>
          <p:nvPr>
            <p:ph type="body" sz="quarter" idx="10"/>
          </p:nvPr>
        </p:nvSpPr>
        <p:spPr>
          <a:xfrm>
            <a:off x="6384382" y="301750"/>
            <a:ext cx="5520318" cy="5698999"/>
          </a:xfrm>
          <a:prstGeom prst="rect">
            <a:avLst/>
          </a:prstGeom>
        </p:spPr>
        <p:txBody>
          <a:bodyPr/>
          <a:lstStyle>
            <a:lvl1pPr>
              <a:lnSpc>
                <a:spcPct val="110000"/>
              </a:lnSpc>
              <a:spcBef>
                <a:spcPts val="0"/>
              </a:spcBef>
              <a:spcAft>
                <a:spcPts val="0"/>
              </a:spcAft>
              <a:defRPr sz="3199">
                <a:solidFill>
                  <a:schemeClr val="tx1"/>
                </a:solidFill>
              </a:defRPr>
            </a:lvl1pPr>
            <a:lvl2pPr marL="292549" indent="-292549">
              <a:lnSpc>
                <a:spcPct val="110000"/>
              </a:lnSpc>
              <a:spcBef>
                <a:spcPts val="0"/>
              </a:spcBef>
              <a:spcAft>
                <a:spcPts val="0"/>
              </a:spcAft>
              <a:defRPr sz="3199">
                <a:solidFill>
                  <a:schemeClr val="tx1"/>
                </a:solidFill>
              </a:defRPr>
            </a:lvl2pPr>
            <a:lvl3pPr marL="548530" indent="-292549">
              <a:lnSpc>
                <a:spcPct val="110000"/>
              </a:lnSpc>
              <a:spcBef>
                <a:spcPts val="0"/>
              </a:spcBef>
              <a:spcAft>
                <a:spcPts val="0"/>
              </a:spcAft>
              <a:defRPr sz="3199">
                <a:solidFill>
                  <a:schemeClr val="tx1"/>
                </a:solidFill>
              </a:defRPr>
            </a:lvl3pPr>
            <a:lvl4pPr marL="877648">
              <a:lnSpc>
                <a:spcPct val="110000"/>
              </a:lnSpc>
              <a:spcBef>
                <a:spcPts val="0"/>
              </a:spcBef>
              <a:spcAft>
                <a:spcPts val="0"/>
              </a:spcAft>
              <a:defRPr sz="3199">
                <a:solidFill>
                  <a:schemeClr val="tx1"/>
                </a:solidFill>
              </a:defRPr>
            </a:lvl4pPr>
            <a:lvl5pPr>
              <a:lnSpc>
                <a:spcPct val="100000"/>
              </a:lnSpc>
              <a:spcBef>
                <a:spcPts val="0"/>
              </a:spcBef>
              <a:defRPr sz="3199"/>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5" name="Slide Number Placeholder">
            <a:extLst>
              <a:ext uri="{FF2B5EF4-FFF2-40B4-BE49-F238E27FC236}">
                <a16:creationId xmlns:a16="http://schemas.microsoft.com/office/drawing/2014/main" id="{B8A15A1C-3CA6-9F1A-8EB1-9457489FC986}"/>
              </a:ext>
            </a:extLst>
          </p:cNvPr>
          <p:cNvSpPr>
            <a:spLocks noGrp="1"/>
          </p:cNvSpPr>
          <p:nvPr>
            <p:ph type="sldNum" sz="quarter" idx="11"/>
          </p:nvPr>
        </p:nvSpPr>
        <p:spPr>
          <a:xfrm>
            <a:off x="11770048" y="6450369"/>
            <a:ext cx="134652" cy="123111"/>
          </a:xfrm>
          <a:prstGeom prst="rect">
            <a:avLst/>
          </a:prstGeom>
        </p:spPr>
        <p:txBody>
          <a:bodyPr/>
          <a:lstStyle>
            <a:lvl1pPr>
              <a:defRPr>
                <a:solidFill>
                  <a:schemeClr val="tx1"/>
                </a:solidFill>
              </a:defRPr>
            </a:lvl1pPr>
          </a:lstStyle>
          <a:p>
            <a:fld id="{59395FB3-9C97-154F-86B2-7E381B951268}" type="slidenum">
              <a:rPr lang="en-US" smtClean="0"/>
              <a:pPr/>
              <a:t>‹#›</a:t>
            </a:fld>
            <a:endParaRPr lang="en-US" dirty="0"/>
          </a:p>
        </p:txBody>
      </p:sp>
      <p:sp>
        <p:nvSpPr>
          <p:cNvPr id="7" name="タイトル 6">
            <a:extLst>
              <a:ext uri="{FF2B5EF4-FFF2-40B4-BE49-F238E27FC236}">
                <a16:creationId xmlns:a16="http://schemas.microsoft.com/office/drawing/2014/main" id="{0F862A99-9A32-E6B3-4913-056890C3F6C4}"/>
              </a:ext>
            </a:extLst>
          </p:cNvPr>
          <p:cNvSpPr>
            <a:spLocks noGrp="1"/>
          </p:cNvSpPr>
          <p:nvPr>
            <p:ph type="title"/>
          </p:nvPr>
        </p:nvSpPr>
        <p:spPr>
          <a:xfrm>
            <a:off x="289560" y="301751"/>
            <a:ext cx="5527040" cy="1412749"/>
          </a:xfrm>
        </p:spPr>
        <p:txBody>
          <a:bodyPr/>
          <a:lstStyle>
            <a:lvl1pPr>
              <a:lnSpc>
                <a:spcPct val="120000"/>
              </a:lnSpc>
              <a:spcAft>
                <a:spcPts val="0"/>
              </a:spcAft>
              <a:defRPr/>
            </a:lvl1pPr>
          </a:lstStyle>
          <a:p>
            <a:r>
              <a:rPr kumimoji="1" lang="ja-JP" altLang="en-US"/>
              <a:t>マスター タイトルの書式設定</a:t>
            </a:r>
          </a:p>
        </p:txBody>
      </p:sp>
      <p:sp>
        <p:nvSpPr>
          <p:cNvPr id="8" name="フッター プレースホルダー 7">
            <a:extLst>
              <a:ext uri="{FF2B5EF4-FFF2-40B4-BE49-F238E27FC236}">
                <a16:creationId xmlns:a16="http://schemas.microsoft.com/office/drawing/2014/main" id="{038B3F9C-F176-C857-EE7E-DEE280667AF7}"/>
              </a:ext>
            </a:extLst>
          </p:cNvPr>
          <p:cNvSpPr>
            <a:spLocks noGrp="1"/>
          </p:cNvSpPr>
          <p:nvPr>
            <p:ph type="ftr" sz="quarter" idx="12"/>
          </p:nvPr>
        </p:nvSpPr>
        <p:spPr/>
        <p:txBody>
          <a:bodyPr/>
          <a:lstStyle/>
          <a:p>
            <a:r>
              <a:rPr kumimoji="1" lang="ja-JP" altLang="en-US"/>
              <a:t>フッター</a:t>
            </a:r>
            <a:r>
              <a:rPr kumimoji="1" lang="en-US" altLang="ja-JP"/>
              <a:t>(Optional)</a:t>
            </a:r>
            <a:endParaRPr kumimoji="1" lang="ja-JP" altLang="en-US"/>
          </a:p>
        </p:txBody>
      </p:sp>
    </p:spTree>
    <p:extLst>
      <p:ext uri="{BB962C8B-B14F-4D97-AF65-F5344CB8AC3E}">
        <p14:creationId xmlns:p14="http://schemas.microsoft.com/office/powerpoint/2010/main" val="242206079"/>
      </p:ext>
    </p:extLst>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allout, stand-alone">
    <p:bg>
      <p:bgPr>
        <a:solidFill>
          <a:schemeClr val="bg1"/>
        </a:solidFill>
        <a:effectLst/>
      </p:bgPr>
    </p:bg>
    <p:spTree>
      <p:nvGrpSpPr>
        <p:cNvPr id="1" name=""/>
        <p:cNvGrpSpPr/>
        <p:nvPr/>
      </p:nvGrpSpPr>
      <p:grpSpPr>
        <a:xfrm>
          <a:off x="0" y="0"/>
          <a:ext cx="0" cy="0"/>
          <a:chOff x="0" y="0"/>
          <a:chExt cx="0" cy="0"/>
        </a:xfrm>
      </p:grpSpPr>
      <p:sp>
        <p:nvSpPr>
          <p:cNvPr id="7" name="Slide Number Placeholder">
            <a:extLst>
              <a:ext uri="{FF2B5EF4-FFF2-40B4-BE49-F238E27FC236}">
                <a16:creationId xmlns:a16="http://schemas.microsoft.com/office/drawing/2014/main" id="{1AC698F3-E0DB-1FF3-7445-7480226D1D37}"/>
              </a:ext>
            </a:extLst>
          </p:cNvPr>
          <p:cNvSpPr>
            <a:spLocks noGrp="1"/>
          </p:cNvSpPr>
          <p:nvPr>
            <p:ph type="sldNum" sz="quarter" idx="11"/>
          </p:nvPr>
        </p:nvSpPr>
        <p:spPr>
          <a:xfrm>
            <a:off x="11769264" y="6450369"/>
            <a:ext cx="135436" cy="123111"/>
          </a:xfrm>
          <a:prstGeom prst="rect">
            <a:avLst/>
          </a:prstGeom>
        </p:spPr>
        <p:txBody>
          <a:bodyPr/>
          <a:lstStyle>
            <a:lvl1pPr>
              <a:defRPr>
                <a:solidFill>
                  <a:schemeClr val="tx1"/>
                </a:solidFill>
              </a:defRPr>
            </a:lvl1pPr>
          </a:lstStyle>
          <a:p>
            <a:fld id="{59395FB3-9C97-154F-86B2-7E381B951268}" type="slidenum">
              <a:rPr lang="en-US" smtClean="0"/>
              <a:pPr/>
              <a:t>‹#›</a:t>
            </a:fld>
            <a:endParaRPr lang="en-US" dirty="0"/>
          </a:p>
        </p:txBody>
      </p:sp>
      <p:sp>
        <p:nvSpPr>
          <p:cNvPr id="4" name="タイトル 3">
            <a:extLst>
              <a:ext uri="{FF2B5EF4-FFF2-40B4-BE49-F238E27FC236}">
                <a16:creationId xmlns:a16="http://schemas.microsoft.com/office/drawing/2014/main" id="{95D0A438-DE91-9819-F830-0ABF7DBADA49}"/>
              </a:ext>
            </a:extLst>
          </p:cNvPr>
          <p:cNvSpPr>
            <a:spLocks noGrp="1"/>
          </p:cNvSpPr>
          <p:nvPr>
            <p:ph type="title"/>
          </p:nvPr>
        </p:nvSpPr>
        <p:spPr>
          <a:xfrm>
            <a:off x="289560" y="301751"/>
            <a:ext cx="7330440" cy="4841749"/>
          </a:xfrm>
        </p:spPr>
        <p:txBody>
          <a:bodyPr/>
          <a:lstStyle>
            <a:lvl1pPr>
              <a:spcAft>
                <a:spcPts val="0"/>
              </a:spcAft>
              <a:defRPr sz="4000"/>
            </a:lvl1pPr>
          </a:lstStyle>
          <a:p>
            <a:r>
              <a:rPr kumimoji="1" lang="ja-JP" altLang="en-US"/>
              <a:t>マスター タイトルの書式設定</a:t>
            </a:r>
          </a:p>
        </p:txBody>
      </p:sp>
      <p:sp>
        <p:nvSpPr>
          <p:cNvPr id="5" name="フッター プレースホルダー 4">
            <a:extLst>
              <a:ext uri="{FF2B5EF4-FFF2-40B4-BE49-F238E27FC236}">
                <a16:creationId xmlns:a16="http://schemas.microsoft.com/office/drawing/2014/main" id="{4001276E-1303-E786-E2BF-70F8622164A6}"/>
              </a:ext>
            </a:extLst>
          </p:cNvPr>
          <p:cNvSpPr>
            <a:spLocks noGrp="1"/>
          </p:cNvSpPr>
          <p:nvPr>
            <p:ph type="ftr" sz="quarter" idx="12"/>
          </p:nvPr>
        </p:nvSpPr>
        <p:spPr/>
        <p:txBody>
          <a:bodyPr/>
          <a:lstStyle/>
          <a:p>
            <a:r>
              <a:rPr kumimoji="1" lang="ja-JP" altLang="en-US"/>
              <a:t>フッター</a:t>
            </a:r>
            <a:r>
              <a:rPr kumimoji="1" lang="en-US" altLang="ja-JP"/>
              <a:t>(Optional)</a:t>
            </a:r>
            <a:endParaRPr kumimoji="1" lang="ja-JP" altLang="en-US"/>
          </a:p>
        </p:txBody>
      </p:sp>
    </p:spTree>
    <p:extLst>
      <p:ext uri="{BB962C8B-B14F-4D97-AF65-F5344CB8AC3E}">
        <p14:creationId xmlns:p14="http://schemas.microsoft.com/office/powerpoint/2010/main" val="1471603199"/>
      </p:ext>
    </p:extLst>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ata, 2 callouts, vertical">
    <p:bg>
      <p:bgPr>
        <a:solidFill>
          <a:schemeClr val="bg1"/>
        </a:solidFill>
        <a:effectLst/>
      </p:bgPr>
    </p:bg>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DB20D7FD-6784-59C5-938D-4728A153F52B}"/>
              </a:ext>
            </a:extLst>
          </p:cNvPr>
          <p:cNvSpPr>
            <a:spLocks noGrp="1"/>
          </p:cNvSpPr>
          <p:nvPr>
            <p:ph type="body" sz="quarter" idx="13" hasCustomPrompt="1"/>
          </p:nvPr>
        </p:nvSpPr>
        <p:spPr>
          <a:xfrm>
            <a:off x="289560" y="4634926"/>
            <a:ext cx="5522976" cy="1771650"/>
          </a:xfrm>
          <a:prstGeom prst="rect">
            <a:avLst/>
          </a:prstGeom>
        </p:spPr>
        <p:txBody>
          <a:bodyPr anchor="b"/>
          <a:lstStyle>
            <a:lvl1pPr>
              <a:lnSpc>
                <a:spcPct val="100000"/>
              </a:lnSpc>
              <a:spcBef>
                <a:spcPts val="0"/>
              </a:spcBef>
              <a:defRPr sz="12900" b="0" i="0">
                <a:solidFill>
                  <a:schemeClr val="accent1"/>
                </a:solidFill>
                <a:latin typeface="IBM Plex Sans ExtLt" panose="020B0303050203000203" pitchFamily="34" charset="0"/>
              </a:defRPr>
            </a:lvl1pPr>
          </a:lstStyle>
          <a:p>
            <a:r>
              <a:rPr lang="en-US" dirty="0"/>
              <a:t>↗︎00M</a:t>
            </a:r>
          </a:p>
        </p:txBody>
      </p:sp>
      <p:sp>
        <p:nvSpPr>
          <p:cNvPr id="12" name="Text Placeholder 11">
            <a:extLst>
              <a:ext uri="{FF2B5EF4-FFF2-40B4-BE49-F238E27FC236}">
                <a16:creationId xmlns:a16="http://schemas.microsoft.com/office/drawing/2014/main" id="{5F395CBF-E65B-9A42-BAE5-C2B2BD9B7BD2}"/>
              </a:ext>
            </a:extLst>
          </p:cNvPr>
          <p:cNvSpPr>
            <a:spLocks noGrp="1"/>
          </p:cNvSpPr>
          <p:nvPr>
            <p:ph type="body" sz="quarter" idx="14" hasCustomPrompt="1"/>
          </p:nvPr>
        </p:nvSpPr>
        <p:spPr>
          <a:xfrm>
            <a:off x="6378658" y="4634926"/>
            <a:ext cx="5522976" cy="1771650"/>
          </a:xfrm>
          <a:prstGeom prst="rect">
            <a:avLst/>
          </a:prstGeom>
        </p:spPr>
        <p:txBody>
          <a:bodyPr anchor="b"/>
          <a:lstStyle>
            <a:lvl1pPr>
              <a:lnSpc>
                <a:spcPct val="100000"/>
              </a:lnSpc>
              <a:spcBef>
                <a:spcPts val="0"/>
              </a:spcBef>
              <a:defRPr sz="12900" b="0" i="0">
                <a:solidFill>
                  <a:schemeClr val="accent1"/>
                </a:solidFill>
                <a:latin typeface="IBM Plex Sans ExtLt" panose="020B0303050203000203" pitchFamily="34" charset="0"/>
              </a:defRPr>
            </a:lvl1pPr>
          </a:lstStyle>
          <a:p>
            <a:r>
              <a:rPr lang="en-US" dirty="0"/>
              <a:t>+00%</a:t>
            </a:r>
          </a:p>
        </p:txBody>
      </p:sp>
      <p:sp>
        <p:nvSpPr>
          <p:cNvPr id="3" name="Slide Number Placeholder 2">
            <a:extLst>
              <a:ext uri="{FF2B5EF4-FFF2-40B4-BE49-F238E27FC236}">
                <a16:creationId xmlns:a16="http://schemas.microsoft.com/office/drawing/2014/main" id="{15CC6925-298E-960E-CA92-0BC8FB18CE39}"/>
              </a:ext>
            </a:extLst>
          </p:cNvPr>
          <p:cNvSpPr>
            <a:spLocks noGrp="1"/>
          </p:cNvSpPr>
          <p:nvPr>
            <p:ph type="sldNum" sz="quarter" idx="10"/>
          </p:nvPr>
        </p:nvSpPr>
        <p:spPr>
          <a:xfrm>
            <a:off x="11770048" y="6450369"/>
            <a:ext cx="134652" cy="123111"/>
          </a:xfrm>
          <a:prstGeom prst="rect">
            <a:avLst/>
          </a:prstGeom>
        </p:spPr>
        <p:txBody>
          <a:bodyPr/>
          <a:lstStyle/>
          <a:p>
            <a:fld id="{86CB4B4D-7CA3-9044-876B-883B54F8677D}" type="slidenum">
              <a:rPr lang="en-US" smtClean="0"/>
              <a:t>‹#›</a:t>
            </a:fld>
            <a:endParaRPr lang="en-US" dirty="0"/>
          </a:p>
        </p:txBody>
      </p:sp>
      <p:sp>
        <p:nvSpPr>
          <p:cNvPr id="6" name="Text Placeholder 5">
            <a:extLst>
              <a:ext uri="{FF2B5EF4-FFF2-40B4-BE49-F238E27FC236}">
                <a16:creationId xmlns:a16="http://schemas.microsoft.com/office/drawing/2014/main" id="{0A7285B0-4A1E-8885-0C0E-77D0ECA9CACD}"/>
              </a:ext>
            </a:extLst>
          </p:cNvPr>
          <p:cNvSpPr>
            <a:spLocks noGrp="1"/>
          </p:cNvSpPr>
          <p:nvPr>
            <p:ph type="body" sz="quarter" idx="11"/>
          </p:nvPr>
        </p:nvSpPr>
        <p:spPr>
          <a:xfrm>
            <a:off x="6378658" y="289052"/>
            <a:ext cx="5522976" cy="3144044"/>
          </a:xfrm>
          <a:prstGeom prst="rect">
            <a:avLst/>
          </a:prstGeom>
        </p:spPr>
        <p:txBody>
          <a:bodyPr/>
          <a:lstStyle>
            <a:lvl1pPr>
              <a:lnSpc>
                <a:spcPct val="110000"/>
              </a:lnSpc>
              <a:spcBef>
                <a:spcPts val="0"/>
              </a:spcBef>
              <a:defRPr sz="2400">
                <a:solidFill>
                  <a:schemeClr val="tx1"/>
                </a:solidFill>
              </a:defRPr>
            </a:lvl1pPr>
            <a:lvl2pPr marL="201128" indent="-201128">
              <a:lnSpc>
                <a:spcPct val="110000"/>
              </a:lnSpc>
              <a:spcBef>
                <a:spcPts val="0"/>
              </a:spcBef>
              <a:defRPr sz="2400">
                <a:solidFill>
                  <a:schemeClr val="tx1"/>
                </a:solidFill>
              </a:defRPr>
            </a:lvl2pPr>
            <a:lvl3pPr marL="402256" indent="-201128">
              <a:lnSpc>
                <a:spcPct val="110000"/>
              </a:lnSpc>
              <a:spcBef>
                <a:spcPts val="0"/>
              </a:spcBef>
              <a:defRPr sz="2400">
                <a:solidFill>
                  <a:schemeClr val="tx1"/>
                </a:solidFill>
              </a:defRPr>
            </a:lvl3pPr>
            <a:lvl4pPr marL="557672" indent="-201128">
              <a:lnSpc>
                <a:spcPct val="110000"/>
              </a:lnSpc>
              <a:spcBef>
                <a:spcPts val="0"/>
              </a:spcBef>
              <a:defRPr sz="2400">
                <a:solidFill>
                  <a:schemeClr val="tx1"/>
                </a:solidFill>
              </a:defRPr>
            </a:lvl4pPr>
            <a:lvl5pPr>
              <a:lnSpc>
                <a:spcPct val="100000"/>
              </a:lnSpc>
              <a:spcBef>
                <a:spcPts val="0"/>
              </a:spcBef>
              <a:defRPr sz="2200">
                <a:solidFill>
                  <a:schemeClr val="tx1"/>
                </a:solidFill>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8" name="Text Placeholder 7">
            <a:extLst>
              <a:ext uri="{FF2B5EF4-FFF2-40B4-BE49-F238E27FC236}">
                <a16:creationId xmlns:a16="http://schemas.microsoft.com/office/drawing/2014/main" id="{2D5E03B0-C633-E81D-0D42-3FCCAFD64B0F}"/>
              </a:ext>
            </a:extLst>
          </p:cNvPr>
          <p:cNvSpPr>
            <a:spLocks noGrp="1"/>
          </p:cNvSpPr>
          <p:nvPr>
            <p:ph type="body" sz="quarter" idx="12"/>
          </p:nvPr>
        </p:nvSpPr>
        <p:spPr>
          <a:xfrm>
            <a:off x="289560" y="301752"/>
            <a:ext cx="5522976" cy="3144044"/>
          </a:xfrm>
          <a:prstGeom prst="rect">
            <a:avLst/>
          </a:prstGeom>
        </p:spPr>
        <p:txBody>
          <a:bodyPr/>
          <a:lstStyle>
            <a:lvl1pPr>
              <a:lnSpc>
                <a:spcPct val="110000"/>
              </a:lnSpc>
              <a:spcBef>
                <a:spcPts val="0"/>
              </a:spcBef>
              <a:defRPr sz="2400">
                <a:solidFill>
                  <a:schemeClr val="tx1"/>
                </a:solidFill>
              </a:defRPr>
            </a:lvl1pPr>
            <a:lvl2pPr marL="201128" indent="-201128">
              <a:lnSpc>
                <a:spcPct val="110000"/>
              </a:lnSpc>
              <a:spcBef>
                <a:spcPts val="0"/>
              </a:spcBef>
              <a:defRPr sz="2400">
                <a:solidFill>
                  <a:schemeClr val="tx1"/>
                </a:solidFill>
              </a:defRPr>
            </a:lvl2pPr>
            <a:lvl3pPr marL="402256" indent="-201128">
              <a:lnSpc>
                <a:spcPct val="110000"/>
              </a:lnSpc>
              <a:spcBef>
                <a:spcPts val="0"/>
              </a:spcBef>
              <a:defRPr sz="2400">
                <a:solidFill>
                  <a:schemeClr val="tx1"/>
                </a:solidFill>
              </a:defRPr>
            </a:lvl3pPr>
            <a:lvl4pPr marL="557672" indent="-201128">
              <a:lnSpc>
                <a:spcPct val="110000"/>
              </a:lnSpc>
              <a:spcBef>
                <a:spcPts val="0"/>
              </a:spcBef>
              <a:defRPr sz="2400">
                <a:solidFill>
                  <a:schemeClr val="tx1"/>
                </a:solidFill>
              </a:defRPr>
            </a:lvl4pPr>
            <a:lvl5pPr>
              <a:lnSpc>
                <a:spcPct val="100000"/>
              </a:lnSpc>
              <a:spcBef>
                <a:spcPts val="0"/>
              </a:spcBef>
              <a:defRPr sz="2200">
                <a:solidFill>
                  <a:schemeClr val="tx1"/>
                </a:solidFill>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cxnSp>
        <p:nvCxnSpPr>
          <p:cNvPr id="9" name="Straight Connector 8">
            <a:extLst>
              <a:ext uri="{FF2B5EF4-FFF2-40B4-BE49-F238E27FC236}">
                <a16:creationId xmlns:a16="http://schemas.microsoft.com/office/drawing/2014/main" id="{1C44518A-7FBB-67DA-E35B-8BC0AAFC6062}"/>
              </a:ext>
            </a:extLst>
          </p:cNvPr>
          <p:cNvCxnSpPr>
            <a:cxnSpLocks/>
          </p:cNvCxnSpPr>
          <p:nvPr userDrawn="1"/>
        </p:nvCxnSpPr>
        <p:spPr bwMode="auto">
          <a:xfrm>
            <a:off x="6096000" y="284957"/>
            <a:ext cx="0" cy="5715794"/>
          </a:xfrm>
          <a:prstGeom prst="line">
            <a:avLst/>
          </a:prstGeom>
          <a:ln w="635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4" name="フッター プレースホルダー 3">
            <a:extLst>
              <a:ext uri="{FF2B5EF4-FFF2-40B4-BE49-F238E27FC236}">
                <a16:creationId xmlns:a16="http://schemas.microsoft.com/office/drawing/2014/main" id="{BA49445C-3062-2B77-32ED-BCEB9ED0A711}"/>
              </a:ext>
            </a:extLst>
          </p:cNvPr>
          <p:cNvSpPr>
            <a:spLocks noGrp="1"/>
          </p:cNvSpPr>
          <p:nvPr>
            <p:ph type="ftr" sz="quarter" idx="15"/>
          </p:nvPr>
        </p:nvSpPr>
        <p:spPr/>
        <p:txBody>
          <a:bodyPr/>
          <a:lstStyle/>
          <a:p>
            <a:r>
              <a:rPr kumimoji="1" lang="ja-JP" altLang="en-US"/>
              <a:t>フッター</a:t>
            </a:r>
            <a:r>
              <a:rPr kumimoji="1" lang="en-US" altLang="ja-JP"/>
              <a:t>(Optional)</a:t>
            </a:r>
            <a:endParaRPr kumimoji="1" lang="ja-JP" altLang="en-US"/>
          </a:p>
        </p:txBody>
      </p:sp>
    </p:spTree>
    <p:extLst>
      <p:ext uri="{BB962C8B-B14F-4D97-AF65-F5344CB8AC3E}">
        <p14:creationId xmlns:p14="http://schemas.microsoft.com/office/powerpoint/2010/main" val="3447478196"/>
      </p:ext>
    </p:extLst>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ata, 3 callouts, vertical">
    <p:bg>
      <p:bgPr>
        <a:solidFill>
          <a:schemeClr val="bg1"/>
        </a:solidFill>
        <a:effectLst/>
      </p:bgPr>
    </p:bg>
    <p:spTree>
      <p:nvGrpSpPr>
        <p:cNvPr id="1" name=""/>
        <p:cNvGrpSpPr/>
        <p:nvPr/>
      </p:nvGrpSpPr>
      <p:grpSpPr>
        <a:xfrm>
          <a:off x="0" y="0"/>
          <a:ext cx="0" cy="0"/>
          <a:chOff x="0" y="0"/>
          <a:chExt cx="0" cy="0"/>
        </a:xfrm>
      </p:grpSpPr>
      <p:sp>
        <p:nvSpPr>
          <p:cNvPr id="18" name="Text Placeholder 17">
            <a:extLst>
              <a:ext uri="{FF2B5EF4-FFF2-40B4-BE49-F238E27FC236}">
                <a16:creationId xmlns:a16="http://schemas.microsoft.com/office/drawing/2014/main" id="{3516E6B1-7020-1EA5-CDD4-B1FC6CE2740C}"/>
              </a:ext>
            </a:extLst>
          </p:cNvPr>
          <p:cNvSpPr>
            <a:spLocks noGrp="1"/>
          </p:cNvSpPr>
          <p:nvPr>
            <p:ph type="body" sz="quarter" idx="16" hasCustomPrompt="1"/>
          </p:nvPr>
        </p:nvSpPr>
        <p:spPr>
          <a:xfrm>
            <a:off x="6383301" y="143953"/>
            <a:ext cx="2478024" cy="822960"/>
          </a:xfrm>
          <a:prstGeom prst="rect">
            <a:avLst/>
          </a:prstGeom>
        </p:spPr>
        <p:txBody>
          <a:bodyPr/>
          <a:lstStyle>
            <a:lvl1pPr>
              <a:lnSpc>
                <a:spcPct val="100000"/>
              </a:lnSpc>
              <a:defRPr sz="6000">
                <a:solidFill>
                  <a:schemeClr val="accent1"/>
                </a:solidFill>
              </a:defRPr>
            </a:lvl1pPr>
          </a:lstStyle>
          <a:p>
            <a:pPr lvl="0"/>
            <a:r>
              <a:rPr lang="en-US" dirty="0"/>
              <a:t>00%</a:t>
            </a:r>
          </a:p>
        </p:txBody>
      </p:sp>
      <p:sp>
        <p:nvSpPr>
          <p:cNvPr id="20" name="Text Placeholder 19">
            <a:extLst>
              <a:ext uri="{FF2B5EF4-FFF2-40B4-BE49-F238E27FC236}">
                <a16:creationId xmlns:a16="http://schemas.microsoft.com/office/drawing/2014/main" id="{AC11D906-6DD0-910D-48BA-0C197C90AA45}"/>
              </a:ext>
            </a:extLst>
          </p:cNvPr>
          <p:cNvSpPr>
            <a:spLocks noGrp="1"/>
          </p:cNvSpPr>
          <p:nvPr>
            <p:ph type="body" sz="quarter" idx="17" hasCustomPrompt="1"/>
          </p:nvPr>
        </p:nvSpPr>
        <p:spPr>
          <a:xfrm>
            <a:off x="9428523" y="143953"/>
            <a:ext cx="2478024" cy="822960"/>
          </a:xfrm>
          <a:prstGeom prst="rect">
            <a:avLst/>
          </a:prstGeom>
        </p:spPr>
        <p:txBody>
          <a:bodyPr/>
          <a:lstStyle>
            <a:lvl1pPr>
              <a:lnSpc>
                <a:spcPct val="100000"/>
              </a:lnSpc>
              <a:defRPr sz="6000">
                <a:solidFill>
                  <a:schemeClr val="accent1"/>
                </a:solidFill>
              </a:defRPr>
            </a:lvl1pPr>
          </a:lstStyle>
          <a:p>
            <a:pPr lvl="0"/>
            <a:r>
              <a:rPr lang="en-US" dirty="0"/>
              <a:t>00%</a:t>
            </a:r>
          </a:p>
        </p:txBody>
      </p:sp>
      <p:sp>
        <p:nvSpPr>
          <p:cNvPr id="16" name="Text Placeholder 15">
            <a:extLst>
              <a:ext uri="{FF2B5EF4-FFF2-40B4-BE49-F238E27FC236}">
                <a16:creationId xmlns:a16="http://schemas.microsoft.com/office/drawing/2014/main" id="{BBB79390-98CC-5F62-D373-F6646F767DD0}"/>
              </a:ext>
            </a:extLst>
          </p:cNvPr>
          <p:cNvSpPr>
            <a:spLocks noGrp="1"/>
          </p:cNvSpPr>
          <p:nvPr>
            <p:ph type="body" sz="quarter" idx="15" hasCustomPrompt="1"/>
          </p:nvPr>
        </p:nvSpPr>
        <p:spPr>
          <a:xfrm>
            <a:off x="3333316" y="143953"/>
            <a:ext cx="2478024" cy="822960"/>
          </a:xfrm>
          <a:prstGeom prst="rect">
            <a:avLst/>
          </a:prstGeom>
        </p:spPr>
        <p:txBody>
          <a:bodyPr/>
          <a:lstStyle>
            <a:lvl1pPr>
              <a:lnSpc>
                <a:spcPct val="100000"/>
              </a:lnSpc>
              <a:defRPr sz="6000">
                <a:solidFill>
                  <a:schemeClr val="accent1"/>
                </a:solidFill>
              </a:defRPr>
            </a:lvl1pPr>
            <a:lvl2pPr marL="0" indent="0">
              <a:buNone/>
              <a:defRPr/>
            </a:lvl2pPr>
          </a:lstStyle>
          <a:p>
            <a:pPr lvl="0"/>
            <a:r>
              <a:rPr lang="en-US" dirty="0"/>
              <a:t>00%</a:t>
            </a:r>
          </a:p>
        </p:txBody>
      </p:sp>
      <p:sp>
        <p:nvSpPr>
          <p:cNvPr id="3" name="Slide Number Placeholder 2">
            <a:extLst>
              <a:ext uri="{FF2B5EF4-FFF2-40B4-BE49-F238E27FC236}">
                <a16:creationId xmlns:a16="http://schemas.microsoft.com/office/drawing/2014/main" id="{8D705BEB-F3AA-BF3A-70A5-738D5EE71F07}"/>
              </a:ext>
            </a:extLst>
          </p:cNvPr>
          <p:cNvSpPr>
            <a:spLocks noGrp="1"/>
          </p:cNvSpPr>
          <p:nvPr>
            <p:ph type="sldNum" sz="quarter" idx="10"/>
          </p:nvPr>
        </p:nvSpPr>
        <p:spPr>
          <a:xfrm>
            <a:off x="11770048" y="6450369"/>
            <a:ext cx="134652" cy="123111"/>
          </a:xfrm>
          <a:prstGeom prst="rect">
            <a:avLst/>
          </a:prstGeom>
        </p:spPr>
        <p:txBody>
          <a:bodyPr/>
          <a:lstStyle/>
          <a:p>
            <a:fld id="{86CB4B4D-7CA3-9044-876B-883B54F8677D}" type="slidenum">
              <a:rPr lang="en-US" smtClean="0"/>
              <a:t>‹#›</a:t>
            </a:fld>
            <a:endParaRPr lang="en-US" dirty="0"/>
          </a:p>
        </p:txBody>
      </p:sp>
      <p:sp>
        <p:nvSpPr>
          <p:cNvPr id="5" name="Text Placeholder 4">
            <a:extLst>
              <a:ext uri="{FF2B5EF4-FFF2-40B4-BE49-F238E27FC236}">
                <a16:creationId xmlns:a16="http://schemas.microsoft.com/office/drawing/2014/main" id="{1B7E465D-4B5F-2DAE-57C4-590983308A95}"/>
              </a:ext>
            </a:extLst>
          </p:cNvPr>
          <p:cNvSpPr>
            <a:spLocks noGrp="1"/>
          </p:cNvSpPr>
          <p:nvPr>
            <p:ph type="body" sz="quarter" idx="11"/>
          </p:nvPr>
        </p:nvSpPr>
        <p:spPr>
          <a:xfrm>
            <a:off x="3333316" y="6000750"/>
            <a:ext cx="2475384" cy="571500"/>
          </a:xfrm>
          <a:prstGeom prst="rect">
            <a:avLst/>
          </a:prstGeom>
        </p:spPr>
        <p:txBody>
          <a:bodyPr anchor="b"/>
          <a:lstStyle>
            <a:lvl1pPr>
              <a:lnSpc>
                <a:spcPct val="120000"/>
              </a:lnSpc>
              <a:spcBef>
                <a:spcPts val="0"/>
              </a:spcBef>
              <a:defRPr sz="800" b="0" i="0">
                <a:solidFill>
                  <a:schemeClr val="tx1"/>
                </a:solidFill>
                <a:latin typeface="IBM Plex Sans" panose="020B0503050203000203" pitchFamily="34" charset="0"/>
                <a:ea typeface="IBM Plex Sans JP" panose="020B0503050203000203" pitchFamily="34" charset="-128"/>
              </a:defRPr>
            </a:lvl1pPr>
            <a:lvl2pPr marL="73137" indent="-73137">
              <a:lnSpc>
                <a:spcPct val="120000"/>
              </a:lnSpc>
              <a:spcBef>
                <a:spcPts val="0"/>
              </a:spcBef>
              <a:defRPr sz="800" b="0" i="0">
                <a:solidFill>
                  <a:schemeClr val="tx1"/>
                </a:solidFill>
                <a:latin typeface="IBM Plex Sans" panose="020B0503050203000203" pitchFamily="34" charset="0"/>
                <a:ea typeface="IBM Plex Sans JP" panose="020B0503050203000203" pitchFamily="34" charset="-128"/>
              </a:defRPr>
            </a:lvl2pPr>
            <a:lvl3pPr marL="146275" indent="-73137">
              <a:lnSpc>
                <a:spcPct val="120000"/>
              </a:lnSpc>
              <a:spcBef>
                <a:spcPts val="0"/>
              </a:spcBef>
              <a:defRPr sz="800" b="0" i="0">
                <a:solidFill>
                  <a:schemeClr val="tx1"/>
                </a:solidFill>
                <a:latin typeface="IBM Plex Sans" panose="020B0503050203000203" pitchFamily="34" charset="0"/>
                <a:ea typeface="IBM Plex Sans JP" panose="020B0503050203000203" pitchFamily="34" charset="-128"/>
              </a:defRPr>
            </a:lvl3pPr>
            <a:lvl4pPr marL="219412" indent="-73137">
              <a:lnSpc>
                <a:spcPct val="120000"/>
              </a:lnSpc>
              <a:spcBef>
                <a:spcPts val="0"/>
              </a:spcBef>
              <a:defRPr sz="800" b="0" i="0">
                <a:solidFill>
                  <a:schemeClr val="tx1"/>
                </a:solidFill>
                <a:latin typeface="IBM Plex Sans" panose="020B0503050203000203" pitchFamily="34" charset="0"/>
                <a:ea typeface="IBM Plex Sans JP" panose="020B0503050203000203" pitchFamily="34" charset="-128"/>
              </a:defRPr>
            </a:lvl4pPr>
            <a:lvl5pPr>
              <a:lnSpc>
                <a:spcPct val="120000"/>
              </a:lnSpc>
              <a:spcBef>
                <a:spcPts val="0"/>
              </a:spcBef>
              <a:defRPr sz="800" b="0" i="0">
                <a:solidFill>
                  <a:schemeClr val="tx1"/>
                </a:solidFill>
                <a:latin typeface="IBM Plex Sans" panose="020B0503050203000203" pitchFamily="34" charset="0"/>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7" name="Text Placeholder 6">
            <a:extLst>
              <a:ext uri="{FF2B5EF4-FFF2-40B4-BE49-F238E27FC236}">
                <a16:creationId xmlns:a16="http://schemas.microsoft.com/office/drawing/2014/main" id="{FDDE7F16-A938-0D17-3BFA-034F142A8082}"/>
              </a:ext>
            </a:extLst>
          </p:cNvPr>
          <p:cNvSpPr>
            <a:spLocks noGrp="1"/>
          </p:cNvSpPr>
          <p:nvPr>
            <p:ph type="body" sz="quarter" idx="12"/>
          </p:nvPr>
        </p:nvSpPr>
        <p:spPr>
          <a:xfrm>
            <a:off x="3333316" y="1188720"/>
            <a:ext cx="2478024" cy="4809744"/>
          </a:xfrm>
          <a:prstGeom prst="rect">
            <a:avLst/>
          </a:prstGeom>
        </p:spPr>
        <p:txBody>
          <a:bodyPr/>
          <a:lstStyle>
            <a:lvl1pPr>
              <a:lnSpc>
                <a:spcPct val="120000"/>
              </a:lnSpc>
              <a:spcBef>
                <a:spcPts val="0"/>
              </a:spcBef>
              <a:defRPr>
                <a:solidFill>
                  <a:schemeClr val="tx1"/>
                </a:solidFill>
              </a:defRPr>
            </a:lvl1pPr>
            <a:lvl2pPr>
              <a:lnSpc>
                <a:spcPct val="120000"/>
              </a:lnSpc>
              <a:spcBef>
                <a:spcPts val="0"/>
              </a:spcBef>
              <a:defRPr>
                <a:solidFill>
                  <a:schemeClr val="tx1"/>
                </a:solidFill>
              </a:defRPr>
            </a:lvl2pPr>
            <a:lvl3pPr>
              <a:lnSpc>
                <a:spcPct val="120000"/>
              </a:lnSpc>
              <a:spcBef>
                <a:spcPts val="0"/>
              </a:spcBef>
              <a:defRPr>
                <a:solidFill>
                  <a:schemeClr val="tx1"/>
                </a:solidFill>
              </a:defRPr>
            </a:lvl3pPr>
            <a:lvl4pPr>
              <a:lnSpc>
                <a:spcPct val="120000"/>
              </a:lnSpc>
              <a:spcBef>
                <a:spcPts val="0"/>
              </a:spcBef>
              <a:defRPr>
                <a:solidFill>
                  <a:schemeClr val="tx1"/>
                </a:solidFill>
              </a:defRPr>
            </a:lvl4pPr>
            <a:lvl5pPr>
              <a:lnSpc>
                <a:spcPct val="110000"/>
              </a:lnSpc>
              <a:spcBef>
                <a:spcPts val="0"/>
              </a:spcBef>
              <a:defRPr>
                <a:solidFill>
                  <a:schemeClr val="tx1"/>
                </a:solidFill>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9" name="Text Placeholder 8">
            <a:extLst>
              <a:ext uri="{FF2B5EF4-FFF2-40B4-BE49-F238E27FC236}">
                <a16:creationId xmlns:a16="http://schemas.microsoft.com/office/drawing/2014/main" id="{3F3FD8FB-143C-CB66-123C-0495EB1C33B7}"/>
              </a:ext>
            </a:extLst>
          </p:cNvPr>
          <p:cNvSpPr>
            <a:spLocks noGrp="1"/>
          </p:cNvSpPr>
          <p:nvPr>
            <p:ph type="body" sz="quarter" idx="13"/>
          </p:nvPr>
        </p:nvSpPr>
        <p:spPr>
          <a:xfrm>
            <a:off x="6380919" y="1188720"/>
            <a:ext cx="2478024" cy="4809744"/>
          </a:xfrm>
          <a:prstGeom prst="rect">
            <a:avLst/>
          </a:prstGeom>
        </p:spPr>
        <p:txBody>
          <a:bodyPr/>
          <a:lstStyle>
            <a:lvl1pPr>
              <a:lnSpc>
                <a:spcPct val="120000"/>
              </a:lnSpc>
              <a:spcBef>
                <a:spcPts val="0"/>
              </a:spcBef>
              <a:defRPr>
                <a:solidFill>
                  <a:schemeClr val="tx1"/>
                </a:solidFill>
              </a:defRPr>
            </a:lvl1pPr>
            <a:lvl2pPr>
              <a:lnSpc>
                <a:spcPct val="120000"/>
              </a:lnSpc>
              <a:spcBef>
                <a:spcPts val="0"/>
              </a:spcBef>
              <a:defRPr>
                <a:solidFill>
                  <a:schemeClr val="tx1"/>
                </a:solidFill>
              </a:defRPr>
            </a:lvl2pPr>
            <a:lvl3pPr>
              <a:lnSpc>
                <a:spcPct val="120000"/>
              </a:lnSpc>
              <a:spcBef>
                <a:spcPts val="0"/>
              </a:spcBef>
              <a:defRPr>
                <a:solidFill>
                  <a:schemeClr val="tx1"/>
                </a:solidFill>
              </a:defRPr>
            </a:lvl3pPr>
            <a:lvl4pPr>
              <a:lnSpc>
                <a:spcPct val="120000"/>
              </a:lnSpc>
              <a:spcBef>
                <a:spcPts val="0"/>
              </a:spcBef>
              <a:defRPr>
                <a:solidFill>
                  <a:schemeClr val="tx1"/>
                </a:solidFill>
              </a:defRPr>
            </a:lvl4pPr>
            <a:lvl5pPr>
              <a:lnSpc>
                <a:spcPct val="110000"/>
              </a:lnSpc>
              <a:spcBef>
                <a:spcPts val="0"/>
              </a:spcBef>
              <a:defRPr>
                <a:solidFill>
                  <a:schemeClr val="tx1"/>
                </a:solidFill>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11" name="Text Placeholder 10">
            <a:extLst>
              <a:ext uri="{FF2B5EF4-FFF2-40B4-BE49-F238E27FC236}">
                <a16:creationId xmlns:a16="http://schemas.microsoft.com/office/drawing/2014/main" id="{BA1063D1-FD79-491C-791B-87858EA0CB85}"/>
              </a:ext>
            </a:extLst>
          </p:cNvPr>
          <p:cNvSpPr>
            <a:spLocks noGrp="1"/>
          </p:cNvSpPr>
          <p:nvPr>
            <p:ph type="body" sz="quarter" idx="14"/>
          </p:nvPr>
        </p:nvSpPr>
        <p:spPr>
          <a:xfrm>
            <a:off x="9448034" y="1188720"/>
            <a:ext cx="2478024" cy="4809744"/>
          </a:xfrm>
          <a:prstGeom prst="rect">
            <a:avLst/>
          </a:prstGeom>
        </p:spPr>
        <p:txBody>
          <a:bodyPr/>
          <a:lstStyle>
            <a:lvl1pPr>
              <a:lnSpc>
                <a:spcPct val="120000"/>
              </a:lnSpc>
              <a:spcBef>
                <a:spcPts val="0"/>
              </a:spcBef>
              <a:defRPr>
                <a:solidFill>
                  <a:schemeClr val="tx1"/>
                </a:solidFill>
              </a:defRPr>
            </a:lvl1pPr>
            <a:lvl2pPr>
              <a:lnSpc>
                <a:spcPct val="120000"/>
              </a:lnSpc>
              <a:spcBef>
                <a:spcPts val="0"/>
              </a:spcBef>
              <a:defRPr>
                <a:solidFill>
                  <a:schemeClr val="tx1"/>
                </a:solidFill>
              </a:defRPr>
            </a:lvl2pPr>
            <a:lvl3pPr>
              <a:lnSpc>
                <a:spcPct val="120000"/>
              </a:lnSpc>
              <a:spcBef>
                <a:spcPts val="0"/>
              </a:spcBef>
              <a:defRPr>
                <a:solidFill>
                  <a:schemeClr val="tx1"/>
                </a:solidFill>
              </a:defRPr>
            </a:lvl3pPr>
            <a:lvl4pPr>
              <a:lnSpc>
                <a:spcPct val="120000"/>
              </a:lnSpc>
              <a:spcBef>
                <a:spcPts val="0"/>
              </a:spcBef>
              <a:defRPr>
                <a:solidFill>
                  <a:schemeClr val="tx1"/>
                </a:solidFill>
              </a:defRPr>
            </a:lvl4pPr>
            <a:lvl5pPr>
              <a:lnSpc>
                <a:spcPct val="110000"/>
              </a:lnSpc>
              <a:spcBef>
                <a:spcPts val="0"/>
              </a:spcBef>
              <a:defRPr>
                <a:solidFill>
                  <a:schemeClr val="tx1"/>
                </a:solidFill>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6" name="フッター プレースホルダー 5">
            <a:extLst>
              <a:ext uri="{FF2B5EF4-FFF2-40B4-BE49-F238E27FC236}">
                <a16:creationId xmlns:a16="http://schemas.microsoft.com/office/drawing/2014/main" id="{7287F9A7-D2B4-2C9B-F3A3-5F43EE8ED29B}"/>
              </a:ext>
            </a:extLst>
          </p:cNvPr>
          <p:cNvSpPr>
            <a:spLocks noGrp="1"/>
          </p:cNvSpPr>
          <p:nvPr>
            <p:ph type="ftr" sz="quarter" idx="18"/>
          </p:nvPr>
        </p:nvSpPr>
        <p:spPr/>
        <p:txBody>
          <a:bodyPr/>
          <a:lstStyle/>
          <a:p>
            <a:r>
              <a:rPr kumimoji="1" lang="ja-JP" altLang="en-US"/>
              <a:t>フッター</a:t>
            </a:r>
            <a:r>
              <a:rPr kumimoji="1" lang="en-US" altLang="ja-JP"/>
              <a:t>(Optional)</a:t>
            </a:r>
            <a:endParaRPr kumimoji="1" lang="ja-JP" altLang="en-US"/>
          </a:p>
        </p:txBody>
      </p:sp>
      <p:sp>
        <p:nvSpPr>
          <p:cNvPr id="4" name="タイトル 3">
            <a:extLst>
              <a:ext uri="{FF2B5EF4-FFF2-40B4-BE49-F238E27FC236}">
                <a16:creationId xmlns:a16="http://schemas.microsoft.com/office/drawing/2014/main" id="{0190DC4B-4198-FC7C-74AF-F35A2C6F4DA9}"/>
              </a:ext>
            </a:extLst>
          </p:cNvPr>
          <p:cNvSpPr>
            <a:spLocks noGrp="1"/>
          </p:cNvSpPr>
          <p:nvPr>
            <p:ph type="title"/>
          </p:nvPr>
        </p:nvSpPr>
        <p:spPr>
          <a:xfrm>
            <a:off x="289560" y="301750"/>
            <a:ext cx="2478024" cy="1426464"/>
          </a:xfrm>
        </p:spPr>
        <p:txBody>
          <a:bodyPr/>
          <a:lstStyle>
            <a:lvl1pPr>
              <a:lnSpc>
                <a:spcPct val="120000"/>
              </a:lnSpc>
              <a:defRPr/>
            </a:lvl1pPr>
          </a:lstStyle>
          <a:p>
            <a:r>
              <a:rPr kumimoji="1" lang="ja-JP" altLang="en-US"/>
              <a:t>マスター タイトルの書式設定</a:t>
            </a:r>
          </a:p>
        </p:txBody>
      </p:sp>
    </p:spTree>
    <p:extLst>
      <p:ext uri="{BB962C8B-B14F-4D97-AF65-F5344CB8AC3E}">
        <p14:creationId xmlns:p14="http://schemas.microsoft.com/office/powerpoint/2010/main" val="1083368050"/>
      </p:ext>
    </p:extLst>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ata, 2 callouts, horizontal">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3D81813D-DA09-FCA0-D570-1E2D428C59E9}"/>
              </a:ext>
            </a:extLst>
          </p:cNvPr>
          <p:cNvCxnSpPr/>
          <p:nvPr userDrawn="1"/>
        </p:nvCxnSpPr>
        <p:spPr bwMode="auto">
          <a:xfrm>
            <a:off x="284126" y="3048000"/>
            <a:ext cx="11620574" cy="0"/>
          </a:xfrm>
          <a:prstGeom prst="line">
            <a:avLst/>
          </a:prstGeom>
          <a:ln w="635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2" name="Title 1">
            <a:extLst>
              <a:ext uri="{FF2B5EF4-FFF2-40B4-BE49-F238E27FC236}">
                <a16:creationId xmlns:a16="http://schemas.microsoft.com/office/drawing/2014/main" id="{D4B48808-B77B-7E67-E7EA-BCC945D4D51B}"/>
              </a:ext>
            </a:extLst>
          </p:cNvPr>
          <p:cNvSpPr>
            <a:spLocks noGrp="1"/>
          </p:cNvSpPr>
          <p:nvPr>
            <p:ph type="title" hasCustomPrompt="1"/>
          </p:nvPr>
        </p:nvSpPr>
        <p:spPr>
          <a:xfrm>
            <a:off x="287300" y="166739"/>
            <a:ext cx="2474590" cy="2667794"/>
          </a:xfrm>
          <a:prstGeom prst="rect">
            <a:avLst/>
          </a:prstGeom>
        </p:spPr>
        <p:txBody>
          <a:bodyPr/>
          <a:lstStyle>
            <a:lvl1pPr>
              <a:lnSpc>
                <a:spcPct val="110000"/>
              </a:lnSpc>
              <a:defRPr sz="4000">
                <a:solidFill>
                  <a:schemeClr val="accent1"/>
                </a:solidFill>
              </a:defRPr>
            </a:lvl1pPr>
          </a:lstStyle>
          <a:p>
            <a:r>
              <a:rPr lang="en-US" dirty="0"/>
              <a:t>+000%</a:t>
            </a:r>
          </a:p>
        </p:txBody>
      </p:sp>
      <p:sp>
        <p:nvSpPr>
          <p:cNvPr id="3" name="Slide Number Placeholder 2">
            <a:extLst>
              <a:ext uri="{FF2B5EF4-FFF2-40B4-BE49-F238E27FC236}">
                <a16:creationId xmlns:a16="http://schemas.microsoft.com/office/drawing/2014/main" id="{12E26407-6C5D-60C9-0C0E-7B195B9AB4F9}"/>
              </a:ext>
            </a:extLst>
          </p:cNvPr>
          <p:cNvSpPr>
            <a:spLocks noGrp="1"/>
          </p:cNvSpPr>
          <p:nvPr>
            <p:ph type="sldNum" sz="quarter" idx="10"/>
          </p:nvPr>
        </p:nvSpPr>
        <p:spPr>
          <a:xfrm>
            <a:off x="11770048" y="6450369"/>
            <a:ext cx="134652" cy="123111"/>
          </a:xfrm>
          <a:prstGeom prst="rect">
            <a:avLst/>
          </a:prstGeom>
        </p:spPr>
        <p:txBody>
          <a:bodyPr/>
          <a:lstStyle/>
          <a:p>
            <a:fld id="{86CB4B4D-7CA3-9044-876B-883B54F8677D}" type="slidenum">
              <a:rPr lang="en-US" smtClean="0"/>
              <a:t>‹#›</a:t>
            </a:fld>
            <a:endParaRPr lang="en-US" dirty="0"/>
          </a:p>
        </p:txBody>
      </p:sp>
      <p:sp>
        <p:nvSpPr>
          <p:cNvPr id="5" name="Text Placeholder 4">
            <a:extLst>
              <a:ext uri="{FF2B5EF4-FFF2-40B4-BE49-F238E27FC236}">
                <a16:creationId xmlns:a16="http://schemas.microsoft.com/office/drawing/2014/main" id="{88378CF2-9CD6-2749-A489-08A4608D0BDA}"/>
              </a:ext>
            </a:extLst>
          </p:cNvPr>
          <p:cNvSpPr>
            <a:spLocks noGrp="1"/>
          </p:cNvSpPr>
          <p:nvPr>
            <p:ph type="body" sz="quarter" idx="11"/>
          </p:nvPr>
        </p:nvSpPr>
        <p:spPr>
          <a:xfrm>
            <a:off x="3345842" y="297483"/>
            <a:ext cx="8558858" cy="2667794"/>
          </a:xfrm>
          <a:prstGeom prst="rect">
            <a:avLst/>
          </a:prstGeom>
        </p:spPr>
        <p:txBody>
          <a:bodyPr/>
          <a:lstStyle>
            <a:lvl1pPr>
              <a:lnSpc>
                <a:spcPct val="110000"/>
              </a:lnSpc>
              <a:spcBef>
                <a:spcPts val="0"/>
              </a:spcBef>
              <a:defRPr sz="4000">
                <a:solidFill>
                  <a:schemeClr val="tx1"/>
                </a:solidFill>
              </a:defRPr>
            </a:lvl1pPr>
            <a:lvl2pPr marL="393113" indent="-393113">
              <a:lnSpc>
                <a:spcPct val="110000"/>
              </a:lnSpc>
              <a:spcBef>
                <a:spcPts val="0"/>
              </a:spcBef>
              <a:defRPr sz="4000">
                <a:solidFill>
                  <a:schemeClr val="tx1"/>
                </a:solidFill>
              </a:defRPr>
            </a:lvl2pPr>
            <a:lvl3pPr marL="749658" indent="-393113">
              <a:lnSpc>
                <a:spcPct val="110000"/>
              </a:lnSpc>
              <a:spcBef>
                <a:spcPts val="0"/>
              </a:spcBef>
              <a:defRPr sz="4000">
                <a:solidFill>
                  <a:schemeClr val="tx1"/>
                </a:solidFill>
              </a:defRPr>
            </a:lvl3pPr>
            <a:lvl4pPr marL="1142771" indent="-393113">
              <a:lnSpc>
                <a:spcPct val="110000"/>
              </a:lnSpc>
              <a:spcBef>
                <a:spcPts val="0"/>
              </a:spcBef>
              <a:defRPr sz="4000">
                <a:solidFill>
                  <a:schemeClr val="tx1"/>
                </a:solidFill>
              </a:defRPr>
            </a:lvl4pPr>
            <a:lvl5pPr>
              <a:lnSpc>
                <a:spcPct val="100000"/>
              </a:lnSpc>
              <a:spcBef>
                <a:spcPts val="0"/>
              </a:spcBef>
              <a:defRPr sz="4299">
                <a:solidFill>
                  <a:schemeClr val="tx1"/>
                </a:solidFill>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9" name="Text Placeholder 8">
            <a:extLst>
              <a:ext uri="{FF2B5EF4-FFF2-40B4-BE49-F238E27FC236}">
                <a16:creationId xmlns:a16="http://schemas.microsoft.com/office/drawing/2014/main" id="{A16C1F9D-1D2C-5BDA-E821-35CB4A8708F5}"/>
              </a:ext>
            </a:extLst>
          </p:cNvPr>
          <p:cNvSpPr>
            <a:spLocks noGrp="1"/>
          </p:cNvSpPr>
          <p:nvPr>
            <p:ph type="body" sz="quarter" idx="12" hasCustomPrompt="1"/>
          </p:nvPr>
        </p:nvSpPr>
        <p:spPr>
          <a:xfrm>
            <a:off x="287300" y="3307795"/>
            <a:ext cx="2474590" cy="2667000"/>
          </a:xfrm>
          <a:prstGeom prst="rect">
            <a:avLst/>
          </a:prstGeom>
        </p:spPr>
        <p:txBody>
          <a:bodyPr/>
          <a:lstStyle>
            <a:lvl1pPr>
              <a:lnSpc>
                <a:spcPct val="110000"/>
              </a:lnSpc>
              <a:defRPr sz="4000">
                <a:solidFill>
                  <a:schemeClr val="accent1"/>
                </a:solidFill>
                <a:latin typeface="+mj-lt"/>
                <a:ea typeface="+mj-ea"/>
              </a:defRPr>
            </a:lvl1pPr>
            <a:lvl2pPr>
              <a:lnSpc>
                <a:spcPct val="100000"/>
              </a:lnSpc>
              <a:defRPr sz="4299">
                <a:solidFill>
                  <a:schemeClr val="accent1"/>
                </a:solidFill>
              </a:defRPr>
            </a:lvl2pPr>
            <a:lvl3pPr>
              <a:lnSpc>
                <a:spcPct val="100000"/>
              </a:lnSpc>
              <a:defRPr sz="4299">
                <a:solidFill>
                  <a:schemeClr val="accent1"/>
                </a:solidFill>
              </a:defRPr>
            </a:lvl3pPr>
            <a:lvl4pPr>
              <a:lnSpc>
                <a:spcPct val="100000"/>
              </a:lnSpc>
              <a:defRPr sz="4299">
                <a:solidFill>
                  <a:schemeClr val="accent1"/>
                </a:solidFill>
              </a:defRPr>
            </a:lvl4pPr>
            <a:lvl5pPr>
              <a:lnSpc>
                <a:spcPct val="100000"/>
              </a:lnSpc>
              <a:defRPr sz="4299">
                <a:solidFill>
                  <a:schemeClr val="accent1"/>
                </a:solidFill>
              </a:defRPr>
            </a:lvl5pPr>
          </a:lstStyle>
          <a:p>
            <a:pPr lvl="0"/>
            <a:r>
              <a:rPr lang="en-US" dirty="0"/>
              <a:t>+000M</a:t>
            </a:r>
          </a:p>
        </p:txBody>
      </p:sp>
      <p:sp>
        <p:nvSpPr>
          <p:cNvPr id="11" name="Text Placeholder 10">
            <a:extLst>
              <a:ext uri="{FF2B5EF4-FFF2-40B4-BE49-F238E27FC236}">
                <a16:creationId xmlns:a16="http://schemas.microsoft.com/office/drawing/2014/main" id="{2C97FE8A-75E3-6FC8-02DD-50E0A4C8C958}"/>
              </a:ext>
            </a:extLst>
          </p:cNvPr>
          <p:cNvSpPr>
            <a:spLocks noGrp="1"/>
          </p:cNvSpPr>
          <p:nvPr>
            <p:ph type="body" sz="quarter" idx="13"/>
          </p:nvPr>
        </p:nvSpPr>
        <p:spPr>
          <a:xfrm>
            <a:off x="3345842" y="3426390"/>
            <a:ext cx="8558858" cy="2667000"/>
          </a:xfrm>
          <a:prstGeom prst="rect">
            <a:avLst/>
          </a:prstGeom>
        </p:spPr>
        <p:txBody>
          <a:bodyPr/>
          <a:lstStyle>
            <a:lvl1pPr>
              <a:lnSpc>
                <a:spcPct val="110000"/>
              </a:lnSpc>
              <a:spcBef>
                <a:spcPts val="0"/>
              </a:spcBef>
              <a:defRPr sz="4000">
                <a:solidFill>
                  <a:schemeClr val="tx1"/>
                </a:solidFill>
              </a:defRPr>
            </a:lvl1pPr>
            <a:lvl2pPr marL="393113" indent="-393113">
              <a:lnSpc>
                <a:spcPct val="110000"/>
              </a:lnSpc>
              <a:spcBef>
                <a:spcPts val="0"/>
              </a:spcBef>
              <a:defRPr sz="4000">
                <a:solidFill>
                  <a:schemeClr val="tx1"/>
                </a:solidFill>
              </a:defRPr>
            </a:lvl2pPr>
            <a:lvl3pPr marL="749658" indent="-393113">
              <a:lnSpc>
                <a:spcPct val="110000"/>
              </a:lnSpc>
              <a:spcBef>
                <a:spcPts val="0"/>
              </a:spcBef>
              <a:defRPr sz="4000">
                <a:solidFill>
                  <a:schemeClr val="tx1"/>
                </a:solidFill>
              </a:defRPr>
            </a:lvl3pPr>
            <a:lvl4pPr marL="1142771" indent="-393113">
              <a:lnSpc>
                <a:spcPct val="110000"/>
              </a:lnSpc>
              <a:spcBef>
                <a:spcPts val="0"/>
              </a:spcBef>
              <a:defRPr sz="4000">
                <a:solidFill>
                  <a:schemeClr val="tx1"/>
                </a:solidFill>
              </a:defRPr>
            </a:lvl4pPr>
            <a:lvl5pPr>
              <a:lnSpc>
                <a:spcPct val="100000"/>
              </a:lnSpc>
              <a:spcBef>
                <a:spcPts val="0"/>
              </a:spcBef>
              <a:defRPr sz="4299">
                <a:solidFill>
                  <a:schemeClr val="tx1"/>
                </a:solidFill>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6" name="フッター プレースホルダー 5">
            <a:extLst>
              <a:ext uri="{FF2B5EF4-FFF2-40B4-BE49-F238E27FC236}">
                <a16:creationId xmlns:a16="http://schemas.microsoft.com/office/drawing/2014/main" id="{E29979CD-4805-21AF-D686-CF245A006454}"/>
              </a:ext>
            </a:extLst>
          </p:cNvPr>
          <p:cNvSpPr>
            <a:spLocks noGrp="1"/>
          </p:cNvSpPr>
          <p:nvPr>
            <p:ph type="ftr" sz="quarter" idx="14"/>
          </p:nvPr>
        </p:nvSpPr>
        <p:spPr/>
        <p:txBody>
          <a:bodyPr/>
          <a:lstStyle/>
          <a:p>
            <a:r>
              <a:rPr kumimoji="1" lang="ja-JP" altLang="en-US"/>
              <a:t>フッター</a:t>
            </a:r>
            <a:r>
              <a:rPr kumimoji="1" lang="en-US" altLang="ja-JP"/>
              <a:t>(Optional)</a:t>
            </a:r>
            <a:endParaRPr kumimoji="1" lang="ja-JP" altLang="en-US"/>
          </a:p>
        </p:txBody>
      </p:sp>
    </p:spTree>
    <p:extLst>
      <p:ext uri="{BB962C8B-B14F-4D97-AF65-F5344CB8AC3E}">
        <p14:creationId xmlns:p14="http://schemas.microsoft.com/office/powerpoint/2010/main" val="3774764434"/>
      </p:ext>
    </p:extLst>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ata, 3 callouts, horizontal">
    <p:bg>
      <p:bgPr>
        <a:solidFill>
          <a:schemeClr val="bg1"/>
        </a:solidFill>
        <a:effectLst/>
      </p:bgPr>
    </p:bg>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687931BB-B3EF-829C-B354-B048514D5138}"/>
              </a:ext>
            </a:extLst>
          </p:cNvPr>
          <p:cNvCxnSpPr/>
          <p:nvPr userDrawn="1"/>
        </p:nvCxnSpPr>
        <p:spPr bwMode="auto">
          <a:xfrm>
            <a:off x="3333316" y="4095750"/>
            <a:ext cx="8571384" cy="0"/>
          </a:xfrm>
          <a:prstGeom prst="line">
            <a:avLst/>
          </a:prstGeom>
          <a:ln w="635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1103109C-6DA9-8F27-B4B1-EE276442E489}"/>
              </a:ext>
            </a:extLst>
          </p:cNvPr>
          <p:cNvCxnSpPr/>
          <p:nvPr userDrawn="1"/>
        </p:nvCxnSpPr>
        <p:spPr bwMode="auto">
          <a:xfrm>
            <a:off x="3333316" y="2000250"/>
            <a:ext cx="8571384" cy="0"/>
          </a:xfrm>
          <a:prstGeom prst="line">
            <a:avLst/>
          </a:prstGeom>
          <a:ln w="635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6" name="Text Placeholder 15">
            <a:extLst>
              <a:ext uri="{FF2B5EF4-FFF2-40B4-BE49-F238E27FC236}">
                <a16:creationId xmlns:a16="http://schemas.microsoft.com/office/drawing/2014/main" id="{BBB79390-98CC-5F62-D373-F6646F767DD0}"/>
              </a:ext>
            </a:extLst>
          </p:cNvPr>
          <p:cNvSpPr>
            <a:spLocks noGrp="1"/>
          </p:cNvSpPr>
          <p:nvPr>
            <p:ph type="body" sz="quarter" idx="15" hasCustomPrompt="1"/>
          </p:nvPr>
        </p:nvSpPr>
        <p:spPr>
          <a:xfrm>
            <a:off x="3333316" y="135476"/>
            <a:ext cx="2478024" cy="1429544"/>
          </a:xfrm>
          <a:prstGeom prst="rect">
            <a:avLst/>
          </a:prstGeom>
        </p:spPr>
        <p:txBody>
          <a:bodyPr/>
          <a:lstStyle>
            <a:lvl1pPr>
              <a:lnSpc>
                <a:spcPct val="100000"/>
              </a:lnSpc>
              <a:defRPr sz="6000">
                <a:solidFill>
                  <a:schemeClr val="accent1"/>
                </a:solidFill>
              </a:defRPr>
            </a:lvl1pPr>
            <a:lvl2pPr marL="0" indent="0">
              <a:buNone/>
              <a:defRPr/>
            </a:lvl2pPr>
          </a:lstStyle>
          <a:p>
            <a:r>
              <a:rPr lang="en-US" dirty="0"/>
              <a:t>00%</a:t>
            </a:r>
          </a:p>
        </p:txBody>
      </p:sp>
      <p:sp>
        <p:nvSpPr>
          <p:cNvPr id="3" name="Slide Number Placeholder 2">
            <a:extLst>
              <a:ext uri="{FF2B5EF4-FFF2-40B4-BE49-F238E27FC236}">
                <a16:creationId xmlns:a16="http://schemas.microsoft.com/office/drawing/2014/main" id="{8D705BEB-F3AA-BF3A-70A5-738D5EE71F07}"/>
              </a:ext>
            </a:extLst>
          </p:cNvPr>
          <p:cNvSpPr>
            <a:spLocks noGrp="1"/>
          </p:cNvSpPr>
          <p:nvPr>
            <p:ph type="sldNum" sz="quarter" idx="10"/>
          </p:nvPr>
        </p:nvSpPr>
        <p:spPr>
          <a:xfrm>
            <a:off x="11770048" y="6450369"/>
            <a:ext cx="134652" cy="123111"/>
          </a:xfrm>
          <a:prstGeom prst="rect">
            <a:avLst/>
          </a:prstGeom>
        </p:spPr>
        <p:txBody>
          <a:bodyPr/>
          <a:lstStyle/>
          <a:p>
            <a:fld id="{86CB4B4D-7CA3-9044-876B-883B54F8677D}" type="slidenum">
              <a:rPr lang="en-US" smtClean="0"/>
              <a:t>‹#›</a:t>
            </a:fld>
            <a:endParaRPr lang="en-US" dirty="0"/>
          </a:p>
        </p:txBody>
      </p:sp>
      <p:sp>
        <p:nvSpPr>
          <p:cNvPr id="5" name="Text Placeholder 4">
            <a:extLst>
              <a:ext uri="{FF2B5EF4-FFF2-40B4-BE49-F238E27FC236}">
                <a16:creationId xmlns:a16="http://schemas.microsoft.com/office/drawing/2014/main" id="{1B7E465D-4B5F-2DAE-57C4-590983308A95}"/>
              </a:ext>
            </a:extLst>
          </p:cNvPr>
          <p:cNvSpPr>
            <a:spLocks noGrp="1"/>
          </p:cNvSpPr>
          <p:nvPr>
            <p:ph type="body" sz="quarter" idx="11"/>
          </p:nvPr>
        </p:nvSpPr>
        <p:spPr>
          <a:xfrm>
            <a:off x="3333316" y="6000750"/>
            <a:ext cx="2478024" cy="571500"/>
          </a:xfrm>
          <a:prstGeom prst="rect">
            <a:avLst/>
          </a:prstGeom>
        </p:spPr>
        <p:txBody>
          <a:bodyPr anchor="b"/>
          <a:lstStyle>
            <a:lvl1pPr>
              <a:lnSpc>
                <a:spcPct val="120000"/>
              </a:lnSpc>
              <a:spcBef>
                <a:spcPts val="0"/>
              </a:spcBef>
              <a:defRPr sz="800" b="0" i="0">
                <a:solidFill>
                  <a:schemeClr val="tx1"/>
                </a:solidFill>
                <a:latin typeface="IBM Plex Sans" panose="020B0503050203000203" pitchFamily="34" charset="0"/>
                <a:ea typeface="IBM Plex Sans JP" panose="020B0503050203000203" pitchFamily="34" charset="-128"/>
              </a:defRPr>
            </a:lvl1pPr>
            <a:lvl2pPr>
              <a:lnSpc>
                <a:spcPct val="120000"/>
              </a:lnSpc>
              <a:spcBef>
                <a:spcPts val="0"/>
              </a:spcBef>
              <a:defRPr sz="800" b="0" i="0">
                <a:solidFill>
                  <a:schemeClr val="tx1"/>
                </a:solidFill>
                <a:latin typeface="IBM Plex Sans" panose="020B0503050203000203" pitchFamily="34" charset="0"/>
                <a:ea typeface="IBM Plex Sans JP" panose="020B0503050203000203" pitchFamily="34" charset="-128"/>
              </a:defRPr>
            </a:lvl2pPr>
            <a:lvl3pPr>
              <a:lnSpc>
                <a:spcPct val="120000"/>
              </a:lnSpc>
              <a:spcBef>
                <a:spcPts val="0"/>
              </a:spcBef>
              <a:defRPr sz="800" b="0" i="0">
                <a:solidFill>
                  <a:schemeClr val="tx1"/>
                </a:solidFill>
                <a:latin typeface="IBM Plex Sans" panose="020B0503050203000203" pitchFamily="34" charset="0"/>
                <a:ea typeface="IBM Plex Sans JP" panose="020B0503050203000203" pitchFamily="34" charset="-128"/>
              </a:defRPr>
            </a:lvl3pPr>
            <a:lvl4pPr>
              <a:lnSpc>
                <a:spcPct val="120000"/>
              </a:lnSpc>
              <a:spcBef>
                <a:spcPts val="0"/>
              </a:spcBef>
              <a:defRPr sz="800" b="0" i="0">
                <a:solidFill>
                  <a:schemeClr val="tx1"/>
                </a:solidFill>
                <a:latin typeface="IBM Plex Sans" panose="020B0503050203000203" pitchFamily="34" charset="0"/>
                <a:ea typeface="IBM Plex Sans JP" panose="020B0503050203000203" pitchFamily="34" charset="-128"/>
              </a:defRPr>
            </a:lvl4pPr>
            <a:lvl5pPr>
              <a:lnSpc>
                <a:spcPct val="120000"/>
              </a:lnSpc>
              <a:spcBef>
                <a:spcPts val="0"/>
              </a:spcBef>
              <a:defRPr sz="800" b="0" i="0">
                <a:latin typeface="IBM Plex Sans" panose="020B0503050203000203" pitchFamily="34" charset="0"/>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7" name="Text Placeholder 6">
            <a:extLst>
              <a:ext uri="{FF2B5EF4-FFF2-40B4-BE49-F238E27FC236}">
                <a16:creationId xmlns:a16="http://schemas.microsoft.com/office/drawing/2014/main" id="{FDDE7F16-A938-0D17-3BFA-034F142A8082}"/>
              </a:ext>
            </a:extLst>
          </p:cNvPr>
          <p:cNvSpPr>
            <a:spLocks noGrp="1"/>
          </p:cNvSpPr>
          <p:nvPr>
            <p:ph type="body" sz="quarter" idx="12"/>
          </p:nvPr>
        </p:nvSpPr>
        <p:spPr>
          <a:xfrm>
            <a:off x="6380919" y="297482"/>
            <a:ext cx="3809504" cy="1463040"/>
          </a:xfrm>
          <a:prstGeom prst="rect">
            <a:avLst/>
          </a:prstGeom>
        </p:spPr>
        <p:txBody>
          <a:bodyPr/>
          <a:lstStyle>
            <a:lvl1pPr>
              <a:lnSpc>
                <a:spcPct val="120000"/>
              </a:lnSpc>
              <a:spcBef>
                <a:spcPts val="0"/>
              </a:spcBef>
              <a:defRPr>
                <a:solidFill>
                  <a:schemeClr val="tx1"/>
                </a:solidFill>
              </a:defRPr>
            </a:lvl1pPr>
            <a:lvl2pPr>
              <a:lnSpc>
                <a:spcPct val="120000"/>
              </a:lnSpc>
              <a:spcBef>
                <a:spcPts val="0"/>
              </a:spcBef>
              <a:defRPr>
                <a:solidFill>
                  <a:schemeClr val="tx1"/>
                </a:solidFill>
              </a:defRPr>
            </a:lvl2pPr>
            <a:lvl3pPr>
              <a:lnSpc>
                <a:spcPct val="120000"/>
              </a:lnSpc>
              <a:spcBef>
                <a:spcPts val="0"/>
              </a:spcBef>
              <a:defRPr>
                <a:solidFill>
                  <a:schemeClr val="tx1"/>
                </a:solidFill>
              </a:defRPr>
            </a:lvl3pPr>
            <a:lvl4pPr>
              <a:lnSpc>
                <a:spcPct val="120000"/>
              </a:lnSpc>
              <a:spcBef>
                <a:spcPts val="0"/>
              </a:spcBef>
              <a:defRPr>
                <a:solidFill>
                  <a:schemeClr val="tx1"/>
                </a:solidFill>
              </a:defRPr>
            </a:lvl4pPr>
            <a:lvl5pPr>
              <a:lnSpc>
                <a:spcPct val="110000"/>
              </a:lnSpc>
              <a:spcBef>
                <a:spcPts val="0"/>
              </a:spcBef>
              <a:defRPr>
                <a:solidFill>
                  <a:schemeClr val="tx1"/>
                </a:solidFill>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9" name="Text Placeholder 8">
            <a:extLst>
              <a:ext uri="{FF2B5EF4-FFF2-40B4-BE49-F238E27FC236}">
                <a16:creationId xmlns:a16="http://schemas.microsoft.com/office/drawing/2014/main" id="{3F3FD8FB-143C-CB66-123C-0495EB1C33B7}"/>
              </a:ext>
            </a:extLst>
          </p:cNvPr>
          <p:cNvSpPr>
            <a:spLocks noGrp="1"/>
          </p:cNvSpPr>
          <p:nvPr>
            <p:ph type="body" sz="quarter" idx="13"/>
          </p:nvPr>
        </p:nvSpPr>
        <p:spPr>
          <a:xfrm>
            <a:off x="6380919" y="2190750"/>
            <a:ext cx="3809504" cy="1463040"/>
          </a:xfrm>
          <a:prstGeom prst="rect">
            <a:avLst/>
          </a:prstGeom>
        </p:spPr>
        <p:txBody>
          <a:bodyPr/>
          <a:lstStyle>
            <a:lvl1pPr>
              <a:lnSpc>
                <a:spcPct val="120000"/>
              </a:lnSpc>
              <a:spcBef>
                <a:spcPts val="0"/>
              </a:spcBef>
              <a:defRPr>
                <a:solidFill>
                  <a:schemeClr val="tx1"/>
                </a:solidFill>
              </a:defRPr>
            </a:lvl1pPr>
            <a:lvl2pPr>
              <a:lnSpc>
                <a:spcPct val="120000"/>
              </a:lnSpc>
              <a:spcBef>
                <a:spcPts val="0"/>
              </a:spcBef>
              <a:defRPr>
                <a:solidFill>
                  <a:schemeClr val="tx1"/>
                </a:solidFill>
              </a:defRPr>
            </a:lvl2pPr>
            <a:lvl3pPr>
              <a:lnSpc>
                <a:spcPct val="120000"/>
              </a:lnSpc>
              <a:spcBef>
                <a:spcPts val="0"/>
              </a:spcBef>
              <a:defRPr>
                <a:solidFill>
                  <a:schemeClr val="tx1"/>
                </a:solidFill>
              </a:defRPr>
            </a:lvl3pPr>
            <a:lvl4pPr>
              <a:lnSpc>
                <a:spcPct val="120000"/>
              </a:lnSpc>
              <a:spcBef>
                <a:spcPts val="0"/>
              </a:spcBef>
              <a:defRPr>
                <a:solidFill>
                  <a:schemeClr val="tx1"/>
                </a:solidFill>
              </a:defRPr>
            </a:lvl4pPr>
            <a:lvl5pPr>
              <a:lnSpc>
                <a:spcPct val="110000"/>
              </a:lnSpc>
              <a:spcBef>
                <a:spcPts val="0"/>
              </a:spcBef>
              <a:defRPr>
                <a:solidFill>
                  <a:schemeClr val="tx1"/>
                </a:solidFill>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11" name="Text Placeholder 10">
            <a:extLst>
              <a:ext uri="{FF2B5EF4-FFF2-40B4-BE49-F238E27FC236}">
                <a16:creationId xmlns:a16="http://schemas.microsoft.com/office/drawing/2014/main" id="{BA1063D1-FD79-491C-791B-87858EA0CB85}"/>
              </a:ext>
            </a:extLst>
          </p:cNvPr>
          <p:cNvSpPr>
            <a:spLocks noGrp="1"/>
          </p:cNvSpPr>
          <p:nvPr>
            <p:ph type="body" sz="quarter" idx="14"/>
          </p:nvPr>
        </p:nvSpPr>
        <p:spPr>
          <a:xfrm>
            <a:off x="6380919" y="4286250"/>
            <a:ext cx="3809504" cy="1463040"/>
          </a:xfrm>
          <a:prstGeom prst="rect">
            <a:avLst/>
          </a:prstGeom>
        </p:spPr>
        <p:txBody>
          <a:bodyPr/>
          <a:lstStyle>
            <a:lvl1pPr>
              <a:lnSpc>
                <a:spcPct val="120000"/>
              </a:lnSpc>
              <a:spcBef>
                <a:spcPts val="0"/>
              </a:spcBef>
              <a:defRPr>
                <a:solidFill>
                  <a:schemeClr val="tx1"/>
                </a:solidFill>
              </a:defRPr>
            </a:lvl1pPr>
            <a:lvl2pPr>
              <a:lnSpc>
                <a:spcPct val="120000"/>
              </a:lnSpc>
              <a:spcBef>
                <a:spcPts val="0"/>
              </a:spcBef>
              <a:defRPr>
                <a:solidFill>
                  <a:schemeClr val="tx1"/>
                </a:solidFill>
              </a:defRPr>
            </a:lvl2pPr>
            <a:lvl3pPr>
              <a:lnSpc>
                <a:spcPct val="120000"/>
              </a:lnSpc>
              <a:spcBef>
                <a:spcPts val="0"/>
              </a:spcBef>
              <a:defRPr>
                <a:solidFill>
                  <a:schemeClr val="tx1"/>
                </a:solidFill>
              </a:defRPr>
            </a:lvl3pPr>
            <a:lvl4pPr>
              <a:lnSpc>
                <a:spcPct val="120000"/>
              </a:lnSpc>
              <a:spcBef>
                <a:spcPts val="0"/>
              </a:spcBef>
              <a:defRPr>
                <a:solidFill>
                  <a:schemeClr val="tx1"/>
                </a:solidFill>
              </a:defRPr>
            </a:lvl4pPr>
            <a:lvl5pPr>
              <a:lnSpc>
                <a:spcPct val="110000"/>
              </a:lnSpc>
              <a:spcBef>
                <a:spcPts val="0"/>
              </a:spcBef>
              <a:defRPr>
                <a:solidFill>
                  <a:schemeClr val="tx1"/>
                </a:solidFill>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18" name="Text Placeholder 17">
            <a:extLst>
              <a:ext uri="{FF2B5EF4-FFF2-40B4-BE49-F238E27FC236}">
                <a16:creationId xmlns:a16="http://schemas.microsoft.com/office/drawing/2014/main" id="{3516E6B1-7020-1EA5-CDD4-B1FC6CE2740C}"/>
              </a:ext>
            </a:extLst>
          </p:cNvPr>
          <p:cNvSpPr>
            <a:spLocks noGrp="1"/>
          </p:cNvSpPr>
          <p:nvPr>
            <p:ph type="body" sz="quarter" idx="16" hasCustomPrompt="1"/>
          </p:nvPr>
        </p:nvSpPr>
        <p:spPr>
          <a:xfrm>
            <a:off x="3333316" y="2023712"/>
            <a:ext cx="2478024" cy="1428753"/>
          </a:xfrm>
          <a:prstGeom prst="rect">
            <a:avLst/>
          </a:prstGeom>
        </p:spPr>
        <p:txBody>
          <a:bodyPr/>
          <a:lstStyle>
            <a:lvl1pPr>
              <a:lnSpc>
                <a:spcPct val="100000"/>
              </a:lnSpc>
              <a:defRPr sz="6000">
                <a:solidFill>
                  <a:schemeClr val="accent1"/>
                </a:solidFill>
              </a:defRPr>
            </a:lvl1pPr>
          </a:lstStyle>
          <a:p>
            <a:r>
              <a:rPr lang="en-US" dirty="0"/>
              <a:t>00%</a:t>
            </a:r>
          </a:p>
        </p:txBody>
      </p:sp>
      <p:sp>
        <p:nvSpPr>
          <p:cNvPr id="20" name="Text Placeholder 19">
            <a:extLst>
              <a:ext uri="{FF2B5EF4-FFF2-40B4-BE49-F238E27FC236}">
                <a16:creationId xmlns:a16="http://schemas.microsoft.com/office/drawing/2014/main" id="{AC11D906-6DD0-910D-48BA-0C197C90AA45}"/>
              </a:ext>
            </a:extLst>
          </p:cNvPr>
          <p:cNvSpPr>
            <a:spLocks noGrp="1"/>
          </p:cNvSpPr>
          <p:nvPr>
            <p:ph type="body" sz="quarter" idx="17" hasCustomPrompt="1"/>
          </p:nvPr>
        </p:nvSpPr>
        <p:spPr>
          <a:xfrm>
            <a:off x="3333316" y="4131404"/>
            <a:ext cx="2478024" cy="1428753"/>
          </a:xfrm>
          <a:prstGeom prst="rect">
            <a:avLst/>
          </a:prstGeom>
        </p:spPr>
        <p:txBody>
          <a:bodyPr/>
          <a:lstStyle>
            <a:lvl1pPr>
              <a:lnSpc>
                <a:spcPct val="100000"/>
              </a:lnSpc>
              <a:defRPr sz="6000">
                <a:solidFill>
                  <a:schemeClr val="accent1"/>
                </a:solidFill>
              </a:defRPr>
            </a:lvl1pPr>
          </a:lstStyle>
          <a:p>
            <a:r>
              <a:rPr lang="en-US" dirty="0"/>
              <a:t>00%</a:t>
            </a:r>
          </a:p>
        </p:txBody>
      </p:sp>
      <p:sp>
        <p:nvSpPr>
          <p:cNvPr id="6" name="フッター プレースホルダー 5">
            <a:extLst>
              <a:ext uri="{FF2B5EF4-FFF2-40B4-BE49-F238E27FC236}">
                <a16:creationId xmlns:a16="http://schemas.microsoft.com/office/drawing/2014/main" id="{9E7FE6CD-23DA-47AE-1BFF-AD9F689595B4}"/>
              </a:ext>
            </a:extLst>
          </p:cNvPr>
          <p:cNvSpPr>
            <a:spLocks noGrp="1"/>
          </p:cNvSpPr>
          <p:nvPr>
            <p:ph type="ftr" sz="quarter" idx="18"/>
          </p:nvPr>
        </p:nvSpPr>
        <p:spPr/>
        <p:txBody>
          <a:bodyPr/>
          <a:lstStyle/>
          <a:p>
            <a:r>
              <a:rPr kumimoji="1" lang="ja-JP" altLang="en-US"/>
              <a:t>フッター</a:t>
            </a:r>
            <a:r>
              <a:rPr kumimoji="1" lang="en-US" altLang="ja-JP"/>
              <a:t>(Optional)</a:t>
            </a:r>
            <a:endParaRPr kumimoji="1" lang="ja-JP" altLang="en-US"/>
          </a:p>
        </p:txBody>
      </p:sp>
      <p:sp>
        <p:nvSpPr>
          <p:cNvPr id="8" name="タイトル 7">
            <a:extLst>
              <a:ext uri="{FF2B5EF4-FFF2-40B4-BE49-F238E27FC236}">
                <a16:creationId xmlns:a16="http://schemas.microsoft.com/office/drawing/2014/main" id="{AD217BF3-FF3A-1670-8B18-26C14AC895AF}"/>
              </a:ext>
            </a:extLst>
          </p:cNvPr>
          <p:cNvSpPr>
            <a:spLocks noGrp="1"/>
          </p:cNvSpPr>
          <p:nvPr>
            <p:ph type="title"/>
          </p:nvPr>
        </p:nvSpPr>
        <p:spPr>
          <a:xfrm>
            <a:off x="289560" y="301750"/>
            <a:ext cx="2478024" cy="1426464"/>
          </a:xfrm>
        </p:spPr>
        <p:txBody>
          <a:bodyPr/>
          <a:lstStyle/>
          <a:p>
            <a:r>
              <a:rPr kumimoji="1" lang="ja-JP" altLang="en-US"/>
              <a:t>マスター タイトルの書式設定</a:t>
            </a:r>
          </a:p>
        </p:txBody>
      </p:sp>
    </p:spTree>
    <p:extLst>
      <p:ext uri="{BB962C8B-B14F-4D97-AF65-F5344CB8AC3E}">
        <p14:creationId xmlns:p14="http://schemas.microsoft.com/office/powerpoint/2010/main" val="3656111609"/>
      </p:ext>
    </p:extLst>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ext, 4 columns ">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7DA3BD0-C0A1-6ADF-602A-13E61E27711F}"/>
              </a:ext>
            </a:extLst>
          </p:cNvPr>
          <p:cNvSpPr>
            <a:spLocks noGrp="1"/>
          </p:cNvSpPr>
          <p:nvPr>
            <p:ph type="sldNum" sz="quarter" idx="10"/>
          </p:nvPr>
        </p:nvSpPr>
        <p:spPr>
          <a:xfrm>
            <a:off x="11770048" y="6450369"/>
            <a:ext cx="134652" cy="123111"/>
          </a:xfrm>
          <a:prstGeom prst="rect">
            <a:avLst/>
          </a:prstGeom>
        </p:spPr>
        <p:txBody>
          <a:bodyPr/>
          <a:lstStyle/>
          <a:p>
            <a:fld id="{86CB4B4D-7CA3-9044-876B-883B54F8677D}" type="slidenum">
              <a:rPr lang="en-US" smtClean="0"/>
              <a:t>‹#›</a:t>
            </a:fld>
            <a:endParaRPr lang="en-US" dirty="0"/>
          </a:p>
        </p:txBody>
      </p:sp>
      <p:sp>
        <p:nvSpPr>
          <p:cNvPr id="5" name="Text Placeholder 4">
            <a:extLst>
              <a:ext uri="{FF2B5EF4-FFF2-40B4-BE49-F238E27FC236}">
                <a16:creationId xmlns:a16="http://schemas.microsoft.com/office/drawing/2014/main" id="{1C17B282-9F6A-839A-442D-69BC9DF3749A}"/>
              </a:ext>
            </a:extLst>
          </p:cNvPr>
          <p:cNvSpPr>
            <a:spLocks noGrp="1"/>
          </p:cNvSpPr>
          <p:nvPr>
            <p:ph type="body" sz="quarter" idx="11"/>
          </p:nvPr>
        </p:nvSpPr>
        <p:spPr>
          <a:xfrm>
            <a:off x="284125" y="1714500"/>
            <a:ext cx="2478024" cy="4286250"/>
          </a:xfrm>
          <a:prstGeom prst="rect">
            <a:avLst/>
          </a:prstGeom>
        </p:spPr>
        <p:txBody>
          <a:bodyPr/>
          <a:lstStyle>
            <a:lvl1pPr>
              <a:spcBef>
                <a:spcPts val="0"/>
              </a:spcBef>
              <a:defRPr sz="1000" b="0" i="0">
                <a:solidFill>
                  <a:schemeClr val="tx1"/>
                </a:solidFill>
                <a:latin typeface="IBM Plex Sans" panose="020B0503050203000203" pitchFamily="34" charset="0"/>
                <a:ea typeface="IBM Plex Sans JP" panose="020B0503050203000203" pitchFamily="34" charset="-128"/>
              </a:defRPr>
            </a:lvl1pPr>
            <a:lvl2pPr marL="91422" indent="-91422">
              <a:spcBef>
                <a:spcPts val="0"/>
              </a:spcBef>
              <a:defRPr sz="1000" b="0" i="0">
                <a:solidFill>
                  <a:schemeClr val="tx1"/>
                </a:solidFill>
                <a:latin typeface="IBM Plex Sans" panose="020B0503050203000203" pitchFamily="34" charset="0"/>
                <a:ea typeface="IBM Plex Sans JP" panose="020B0503050203000203" pitchFamily="34" charset="-128"/>
              </a:defRPr>
            </a:lvl2pPr>
            <a:lvl3pPr marL="182843" indent="-91422">
              <a:spcBef>
                <a:spcPts val="0"/>
              </a:spcBef>
              <a:defRPr sz="1000" b="0" i="0">
                <a:solidFill>
                  <a:schemeClr val="tx1"/>
                </a:solidFill>
                <a:latin typeface="IBM Plex Sans" panose="020B0503050203000203" pitchFamily="34" charset="0"/>
                <a:ea typeface="IBM Plex Sans JP" panose="020B0503050203000203" pitchFamily="34" charset="-128"/>
              </a:defRPr>
            </a:lvl3pPr>
            <a:lvl4pPr marL="274265" indent="-91422">
              <a:spcBef>
                <a:spcPts val="0"/>
              </a:spcBef>
              <a:defRPr sz="1000" b="0" i="0">
                <a:solidFill>
                  <a:schemeClr val="tx1"/>
                </a:solidFill>
                <a:latin typeface="IBM Plex Sans" panose="020B0503050203000203" pitchFamily="34" charset="0"/>
                <a:ea typeface="IBM Plex Sans JP" panose="020B0503050203000203" pitchFamily="34" charset="-128"/>
              </a:defRPr>
            </a:lvl4pPr>
            <a:lvl5pPr>
              <a:spcBef>
                <a:spcPts val="0"/>
              </a:spcBef>
              <a:defRPr sz="1000" b="0" i="0">
                <a:solidFill>
                  <a:schemeClr val="tx1"/>
                </a:solidFill>
                <a:latin typeface="IBM Plex Sans" panose="020B0503050203000203" pitchFamily="34" charset="0"/>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3333316" y="1714500"/>
            <a:ext cx="2478024" cy="4286250"/>
          </a:xfrm>
          <a:prstGeom prst="rect">
            <a:avLst/>
          </a:prstGeom>
        </p:spPr>
        <p:txBody>
          <a:bodyPr/>
          <a:lstStyle>
            <a:lvl1pPr>
              <a:spcBef>
                <a:spcPts val="0"/>
              </a:spcBef>
              <a:defRPr sz="1000" b="0" i="0">
                <a:solidFill>
                  <a:schemeClr val="tx1"/>
                </a:solidFill>
                <a:latin typeface="IBM Plex Sans" panose="020B0503050203000203" pitchFamily="34" charset="0"/>
                <a:ea typeface="IBM Plex Sans JP" panose="020B0503050203000203" pitchFamily="34" charset="-128"/>
              </a:defRPr>
            </a:lvl1pPr>
            <a:lvl2pPr marL="91422" indent="-91422">
              <a:spcBef>
                <a:spcPts val="0"/>
              </a:spcBef>
              <a:defRPr sz="1000" b="0" i="0">
                <a:solidFill>
                  <a:schemeClr val="tx1"/>
                </a:solidFill>
                <a:latin typeface="IBM Plex Sans" panose="020B0503050203000203" pitchFamily="34" charset="0"/>
                <a:ea typeface="IBM Plex Sans JP" panose="020B0503050203000203" pitchFamily="34" charset="-128"/>
              </a:defRPr>
            </a:lvl2pPr>
            <a:lvl3pPr marL="182843" indent="-91422">
              <a:spcBef>
                <a:spcPts val="0"/>
              </a:spcBef>
              <a:defRPr sz="1000" b="0" i="0">
                <a:solidFill>
                  <a:schemeClr val="tx1"/>
                </a:solidFill>
                <a:latin typeface="IBM Plex Sans" panose="020B0503050203000203" pitchFamily="34" charset="0"/>
                <a:ea typeface="IBM Plex Sans JP" panose="020B0503050203000203" pitchFamily="34" charset="-128"/>
              </a:defRPr>
            </a:lvl3pPr>
            <a:lvl4pPr marL="274265" indent="-91422">
              <a:spcBef>
                <a:spcPts val="0"/>
              </a:spcBef>
              <a:defRPr sz="1000" b="0" i="0">
                <a:solidFill>
                  <a:schemeClr val="tx1"/>
                </a:solidFill>
                <a:latin typeface="IBM Plex Sans" panose="020B0503050203000203" pitchFamily="34" charset="0"/>
                <a:ea typeface="IBM Plex Sans JP" panose="020B0503050203000203" pitchFamily="34" charset="-128"/>
              </a:defRPr>
            </a:lvl4pPr>
            <a:lvl5pPr>
              <a:spcBef>
                <a:spcPts val="0"/>
              </a:spcBef>
              <a:defRPr sz="1000" b="0" i="0">
                <a:solidFill>
                  <a:schemeClr val="tx1"/>
                </a:solidFill>
                <a:latin typeface="IBM Plex Sans" panose="020B0503050203000203" pitchFamily="34" charset="0"/>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6380919" y="1714500"/>
            <a:ext cx="2478024" cy="4286250"/>
          </a:xfrm>
          <a:prstGeom prst="rect">
            <a:avLst/>
          </a:prstGeom>
        </p:spPr>
        <p:txBody>
          <a:bodyPr/>
          <a:lstStyle>
            <a:lvl1pPr>
              <a:spcBef>
                <a:spcPts val="0"/>
              </a:spcBef>
              <a:defRPr sz="1000" b="0" i="0">
                <a:solidFill>
                  <a:schemeClr val="tx1"/>
                </a:solidFill>
                <a:latin typeface="IBM Plex Sans" panose="020B0503050203000203" pitchFamily="34" charset="0"/>
                <a:ea typeface="IBM Plex Sans JP" panose="020B0503050203000203" pitchFamily="34" charset="-128"/>
              </a:defRPr>
            </a:lvl1pPr>
            <a:lvl2pPr marL="91422" indent="-91422">
              <a:spcBef>
                <a:spcPts val="0"/>
              </a:spcBef>
              <a:defRPr sz="1000" b="0" i="0">
                <a:solidFill>
                  <a:schemeClr val="tx1"/>
                </a:solidFill>
                <a:latin typeface="IBM Plex Sans" panose="020B0503050203000203" pitchFamily="34" charset="0"/>
                <a:ea typeface="IBM Plex Sans JP" panose="020B0503050203000203" pitchFamily="34" charset="-128"/>
              </a:defRPr>
            </a:lvl2pPr>
            <a:lvl3pPr marL="182843" indent="-91422">
              <a:spcBef>
                <a:spcPts val="0"/>
              </a:spcBef>
              <a:defRPr sz="1000" b="0" i="0">
                <a:solidFill>
                  <a:schemeClr val="tx1"/>
                </a:solidFill>
                <a:latin typeface="IBM Plex Sans" panose="020B0503050203000203" pitchFamily="34" charset="0"/>
                <a:ea typeface="IBM Plex Sans JP" panose="020B0503050203000203" pitchFamily="34" charset="-128"/>
              </a:defRPr>
            </a:lvl3pPr>
            <a:lvl4pPr marL="274265" indent="-91422">
              <a:spcBef>
                <a:spcPts val="0"/>
              </a:spcBef>
              <a:defRPr sz="1000" b="0" i="0">
                <a:solidFill>
                  <a:schemeClr val="tx1"/>
                </a:solidFill>
                <a:latin typeface="IBM Plex Sans" panose="020B0503050203000203" pitchFamily="34" charset="0"/>
                <a:ea typeface="IBM Plex Sans JP" panose="020B0503050203000203" pitchFamily="34" charset="-128"/>
              </a:defRPr>
            </a:lvl4pPr>
            <a:lvl5pPr>
              <a:spcBef>
                <a:spcPts val="0"/>
              </a:spcBef>
              <a:defRPr sz="1000" b="0" i="0">
                <a:solidFill>
                  <a:schemeClr val="tx1"/>
                </a:solidFill>
                <a:latin typeface="IBM Plex Sans" panose="020B0503050203000203" pitchFamily="34" charset="0"/>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9428522" y="1714500"/>
            <a:ext cx="2478024" cy="4286250"/>
          </a:xfrm>
          <a:prstGeom prst="rect">
            <a:avLst/>
          </a:prstGeom>
        </p:spPr>
        <p:txBody>
          <a:bodyPr/>
          <a:lstStyle>
            <a:lvl1pPr>
              <a:spcBef>
                <a:spcPts val="0"/>
              </a:spcBef>
              <a:defRPr sz="1000" b="0" i="0">
                <a:solidFill>
                  <a:schemeClr val="tx1"/>
                </a:solidFill>
                <a:latin typeface="IBM Plex Sans" panose="020B0503050203000203" pitchFamily="34" charset="0"/>
                <a:ea typeface="IBM Plex Sans JP" panose="020B0503050203000203" pitchFamily="34" charset="-128"/>
              </a:defRPr>
            </a:lvl1pPr>
            <a:lvl2pPr marL="91422" indent="-91422">
              <a:spcBef>
                <a:spcPts val="0"/>
              </a:spcBef>
              <a:defRPr sz="1000" b="0" i="0">
                <a:solidFill>
                  <a:schemeClr val="tx1"/>
                </a:solidFill>
                <a:latin typeface="IBM Plex Sans" panose="020B0503050203000203" pitchFamily="34" charset="0"/>
                <a:ea typeface="IBM Plex Sans JP" panose="020B0503050203000203" pitchFamily="34" charset="-128"/>
              </a:defRPr>
            </a:lvl2pPr>
            <a:lvl3pPr marL="182843" indent="-91422">
              <a:spcBef>
                <a:spcPts val="0"/>
              </a:spcBef>
              <a:defRPr sz="1000" b="0" i="0">
                <a:solidFill>
                  <a:schemeClr val="tx1"/>
                </a:solidFill>
                <a:latin typeface="IBM Plex Sans" panose="020B0503050203000203" pitchFamily="34" charset="0"/>
                <a:ea typeface="IBM Plex Sans JP" panose="020B0503050203000203" pitchFamily="34" charset="-128"/>
              </a:defRPr>
            </a:lvl3pPr>
            <a:lvl4pPr marL="274265" indent="-91422">
              <a:spcBef>
                <a:spcPts val="0"/>
              </a:spcBef>
              <a:defRPr sz="1000" b="0" i="0">
                <a:solidFill>
                  <a:schemeClr val="tx1"/>
                </a:solidFill>
                <a:latin typeface="IBM Plex Sans" panose="020B0503050203000203" pitchFamily="34" charset="0"/>
                <a:ea typeface="IBM Plex Sans JP" panose="020B0503050203000203" pitchFamily="34" charset="-128"/>
              </a:defRPr>
            </a:lvl4pPr>
            <a:lvl5pPr>
              <a:spcBef>
                <a:spcPts val="0"/>
              </a:spcBef>
              <a:defRPr sz="1000" b="0" i="0">
                <a:solidFill>
                  <a:schemeClr val="tx1"/>
                </a:solidFill>
                <a:latin typeface="IBM Plex Sans" panose="020B0503050203000203" pitchFamily="34" charset="0"/>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6" name="フッター プレースホルダー 5">
            <a:extLst>
              <a:ext uri="{FF2B5EF4-FFF2-40B4-BE49-F238E27FC236}">
                <a16:creationId xmlns:a16="http://schemas.microsoft.com/office/drawing/2014/main" id="{4453F7AD-AD9B-729E-95F2-FB148C203739}"/>
              </a:ext>
            </a:extLst>
          </p:cNvPr>
          <p:cNvSpPr>
            <a:spLocks noGrp="1"/>
          </p:cNvSpPr>
          <p:nvPr>
            <p:ph type="ftr" sz="quarter" idx="15"/>
          </p:nvPr>
        </p:nvSpPr>
        <p:spPr/>
        <p:txBody>
          <a:bodyPr/>
          <a:lstStyle/>
          <a:p>
            <a:r>
              <a:rPr kumimoji="1" lang="ja-JP" altLang="en-US"/>
              <a:t>フッター</a:t>
            </a:r>
            <a:r>
              <a:rPr kumimoji="1" lang="en-US" altLang="ja-JP"/>
              <a:t>(Optional)</a:t>
            </a:r>
            <a:endParaRPr kumimoji="1" lang="ja-JP" altLang="en-US"/>
          </a:p>
        </p:txBody>
      </p:sp>
      <p:sp>
        <p:nvSpPr>
          <p:cNvPr id="8" name="タイトル 7">
            <a:extLst>
              <a:ext uri="{FF2B5EF4-FFF2-40B4-BE49-F238E27FC236}">
                <a16:creationId xmlns:a16="http://schemas.microsoft.com/office/drawing/2014/main" id="{DB180FBC-7575-913E-2471-DCA64BE34EA0}"/>
              </a:ext>
            </a:extLst>
          </p:cNvPr>
          <p:cNvSpPr>
            <a:spLocks noGrp="1"/>
          </p:cNvSpPr>
          <p:nvPr>
            <p:ph type="title"/>
          </p:nvPr>
        </p:nvSpPr>
        <p:spPr>
          <a:xfrm>
            <a:off x="289560" y="301751"/>
            <a:ext cx="11615140" cy="758952"/>
          </a:xfrm>
        </p:spPr>
        <p:txBody>
          <a:bodyPr/>
          <a:lstStyle>
            <a:lvl1pPr>
              <a:defRPr sz="3200"/>
            </a:lvl1pPr>
          </a:lstStyle>
          <a:p>
            <a:r>
              <a:rPr kumimoji="1" lang="ja-JP" altLang="en-US"/>
              <a:t>マスター タイトルの書式設定</a:t>
            </a:r>
          </a:p>
        </p:txBody>
      </p:sp>
    </p:spTree>
    <p:extLst>
      <p:ext uri="{BB962C8B-B14F-4D97-AF65-F5344CB8AC3E}">
        <p14:creationId xmlns:p14="http://schemas.microsoft.com/office/powerpoint/2010/main" val="3261313497"/>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over, plain">
    <p:bg>
      <p:bgPr>
        <a:solidFill>
          <a:schemeClr val="bg1"/>
        </a:solidFill>
        <a:effectLst/>
      </p:bgPr>
    </p:bg>
    <p:spTree>
      <p:nvGrpSpPr>
        <p:cNvPr id="1" name=""/>
        <p:cNvGrpSpPr/>
        <p:nvPr/>
      </p:nvGrpSpPr>
      <p:grpSpPr>
        <a:xfrm>
          <a:off x="0" y="0"/>
          <a:ext cx="0" cy="0"/>
          <a:chOff x="0" y="0"/>
          <a:chExt cx="0" cy="0"/>
        </a:xfrm>
      </p:grpSpPr>
      <p:grpSp>
        <p:nvGrpSpPr>
          <p:cNvPr id="3" name="グループ化 2">
            <a:extLst>
              <a:ext uri="{FF2B5EF4-FFF2-40B4-BE49-F238E27FC236}">
                <a16:creationId xmlns:a16="http://schemas.microsoft.com/office/drawing/2014/main" id="{0E5B3CC8-4E44-8A76-0079-71E6D4254783}"/>
              </a:ext>
            </a:extLst>
          </p:cNvPr>
          <p:cNvGrpSpPr/>
          <p:nvPr userDrawn="1"/>
        </p:nvGrpSpPr>
        <p:grpSpPr>
          <a:xfrm>
            <a:off x="-137160" y="-138793"/>
            <a:ext cx="12454128" cy="7133953"/>
            <a:chOff x="-137160" y="-138793"/>
            <a:chExt cx="12454128" cy="7133953"/>
          </a:xfrm>
        </p:grpSpPr>
        <p:cxnSp>
          <p:nvCxnSpPr>
            <p:cNvPr id="4" name="直線コネクタ 3">
              <a:extLst>
                <a:ext uri="{FF2B5EF4-FFF2-40B4-BE49-F238E27FC236}">
                  <a16:creationId xmlns:a16="http://schemas.microsoft.com/office/drawing/2014/main" id="{B427EA0F-6C26-AE69-4841-42F6F3321438}"/>
                </a:ext>
              </a:extLst>
            </p:cNvPr>
            <p:cNvCxnSpPr/>
            <p:nvPr/>
          </p:nvCxnSpPr>
          <p:spPr>
            <a:xfrm>
              <a:off x="285750"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 name="直線コネクタ 6">
              <a:extLst>
                <a:ext uri="{FF2B5EF4-FFF2-40B4-BE49-F238E27FC236}">
                  <a16:creationId xmlns:a16="http://schemas.microsoft.com/office/drawing/2014/main" id="{509337A4-DD64-828C-500A-F682DB791CEE}"/>
                </a:ext>
              </a:extLst>
            </p:cNvPr>
            <p:cNvCxnSpPr/>
            <p:nvPr/>
          </p:nvCxnSpPr>
          <p:spPr>
            <a:xfrm>
              <a:off x="1524000"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8" name="直線コネクタ 7">
              <a:extLst>
                <a:ext uri="{FF2B5EF4-FFF2-40B4-BE49-F238E27FC236}">
                  <a16:creationId xmlns:a16="http://schemas.microsoft.com/office/drawing/2014/main" id="{4FA790A4-57A6-EA06-5118-09EE6973FCD0}"/>
                </a:ext>
              </a:extLst>
            </p:cNvPr>
            <p:cNvCxnSpPr/>
            <p:nvPr/>
          </p:nvCxnSpPr>
          <p:spPr>
            <a:xfrm>
              <a:off x="2765425"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9" name="直線コネクタ 8">
              <a:extLst>
                <a:ext uri="{FF2B5EF4-FFF2-40B4-BE49-F238E27FC236}">
                  <a16:creationId xmlns:a16="http://schemas.microsoft.com/office/drawing/2014/main" id="{0BCB5265-2074-7BF9-69AB-607901B9C8BD}"/>
                </a:ext>
              </a:extLst>
            </p:cNvPr>
            <p:cNvCxnSpPr/>
            <p:nvPr/>
          </p:nvCxnSpPr>
          <p:spPr>
            <a:xfrm>
              <a:off x="3051175"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2AB76200-19A6-1AF9-2FAD-EB4224988B6C}"/>
                </a:ext>
              </a:extLst>
            </p:cNvPr>
            <p:cNvCxnSpPr>
              <a:cxnSpLocks/>
            </p:cNvCxnSpPr>
            <p:nvPr/>
          </p:nvCxnSpPr>
          <p:spPr>
            <a:xfrm>
              <a:off x="3340957"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2644886C-2BE6-02CC-7838-F0A09A0E88A6}"/>
                </a:ext>
              </a:extLst>
            </p:cNvPr>
            <p:cNvCxnSpPr>
              <a:cxnSpLocks/>
            </p:cNvCxnSpPr>
            <p:nvPr/>
          </p:nvCxnSpPr>
          <p:spPr>
            <a:xfrm>
              <a:off x="4575175"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3" name="直線コネクタ 12">
              <a:extLst>
                <a:ext uri="{FF2B5EF4-FFF2-40B4-BE49-F238E27FC236}">
                  <a16:creationId xmlns:a16="http://schemas.microsoft.com/office/drawing/2014/main" id="{0FDC437A-E3D0-A40F-3FC9-C70806094567}"/>
                </a:ext>
              </a:extLst>
            </p:cNvPr>
            <p:cNvCxnSpPr>
              <a:cxnSpLocks/>
            </p:cNvCxnSpPr>
            <p:nvPr/>
          </p:nvCxnSpPr>
          <p:spPr>
            <a:xfrm>
              <a:off x="5819775"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86EC2794-8AA9-A992-E75B-B370E906F0FC}"/>
                </a:ext>
              </a:extLst>
            </p:cNvPr>
            <p:cNvCxnSpPr>
              <a:cxnSpLocks/>
            </p:cNvCxnSpPr>
            <p:nvPr/>
          </p:nvCxnSpPr>
          <p:spPr>
            <a:xfrm>
              <a:off x="6096000"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37F53C58-5A29-9C01-AFDF-219A9D0DA6B0}"/>
                </a:ext>
              </a:extLst>
            </p:cNvPr>
            <p:cNvCxnSpPr>
              <a:cxnSpLocks/>
            </p:cNvCxnSpPr>
            <p:nvPr/>
          </p:nvCxnSpPr>
          <p:spPr>
            <a:xfrm>
              <a:off x="6380512"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5AE96A7C-8405-6FED-D0A0-78641477FE62}"/>
                </a:ext>
              </a:extLst>
            </p:cNvPr>
            <p:cNvCxnSpPr>
              <a:cxnSpLocks/>
            </p:cNvCxnSpPr>
            <p:nvPr/>
          </p:nvCxnSpPr>
          <p:spPr>
            <a:xfrm>
              <a:off x="7616825"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8913A189-FC79-2278-9D13-DD5F119BA29A}"/>
                </a:ext>
              </a:extLst>
            </p:cNvPr>
            <p:cNvCxnSpPr>
              <a:cxnSpLocks/>
            </p:cNvCxnSpPr>
            <p:nvPr/>
          </p:nvCxnSpPr>
          <p:spPr>
            <a:xfrm>
              <a:off x="8861425"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2C16A1BA-8A32-45B2-CE8D-40E07499A9D4}"/>
                </a:ext>
              </a:extLst>
            </p:cNvPr>
            <p:cNvCxnSpPr>
              <a:cxnSpLocks/>
            </p:cNvCxnSpPr>
            <p:nvPr/>
          </p:nvCxnSpPr>
          <p:spPr>
            <a:xfrm>
              <a:off x="9144000"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D3A76AD4-F250-C605-FEB4-87DAAF7483C0}"/>
                </a:ext>
              </a:extLst>
            </p:cNvPr>
            <p:cNvCxnSpPr>
              <a:cxnSpLocks/>
            </p:cNvCxnSpPr>
            <p:nvPr/>
          </p:nvCxnSpPr>
          <p:spPr>
            <a:xfrm>
              <a:off x="9420225"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F900B94F-4C7B-A4DC-32CF-EE99DE0FE955}"/>
                </a:ext>
              </a:extLst>
            </p:cNvPr>
            <p:cNvCxnSpPr>
              <a:cxnSpLocks/>
            </p:cNvCxnSpPr>
            <p:nvPr/>
          </p:nvCxnSpPr>
          <p:spPr>
            <a:xfrm>
              <a:off x="10671175"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1C08CABC-9447-3ED1-C5BF-822C089530D4}"/>
                </a:ext>
              </a:extLst>
            </p:cNvPr>
            <p:cNvCxnSpPr>
              <a:cxnSpLocks/>
            </p:cNvCxnSpPr>
            <p:nvPr/>
          </p:nvCxnSpPr>
          <p:spPr>
            <a:xfrm>
              <a:off x="11905012"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3FACAA60-79A1-700F-3B1D-9BA042A239D5}"/>
                </a:ext>
              </a:extLst>
            </p:cNvPr>
            <p:cNvCxnSpPr>
              <a:cxnSpLocks/>
            </p:cNvCxnSpPr>
            <p:nvPr/>
          </p:nvCxnSpPr>
          <p:spPr>
            <a:xfrm>
              <a:off x="285750"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3" name="直線コネクタ 22">
              <a:extLst>
                <a:ext uri="{FF2B5EF4-FFF2-40B4-BE49-F238E27FC236}">
                  <a16:creationId xmlns:a16="http://schemas.microsoft.com/office/drawing/2014/main" id="{CA782F0C-1D9B-ED2F-9B9A-4578BDA1106B}"/>
                </a:ext>
              </a:extLst>
            </p:cNvPr>
            <p:cNvCxnSpPr>
              <a:cxnSpLocks/>
            </p:cNvCxnSpPr>
            <p:nvPr/>
          </p:nvCxnSpPr>
          <p:spPr>
            <a:xfrm>
              <a:off x="1524000"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4" name="直線コネクタ 23">
              <a:extLst>
                <a:ext uri="{FF2B5EF4-FFF2-40B4-BE49-F238E27FC236}">
                  <a16:creationId xmlns:a16="http://schemas.microsoft.com/office/drawing/2014/main" id="{30DA67C8-CBBF-479D-D982-2156ED99BEE6}"/>
                </a:ext>
              </a:extLst>
            </p:cNvPr>
            <p:cNvCxnSpPr>
              <a:cxnSpLocks/>
            </p:cNvCxnSpPr>
            <p:nvPr/>
          </p:nvCxnSpPr>
          <p:spPr>
            <a:xfrm>
              <a:off x="2765425"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5" name="直線コネクタ 24">
              <a:extLst>
                <a:ext uri="{FF2B5EF4-FFF2-40B4-BE49-F238E27FC236}">
                  <a16:creationId xmlns:a16="http://schemas.microsoft.com/office/drawing/2014/main" id="{7EFA65F6-C88C-8BBD-E8DE-CDAE159E5BDC}"/>
                </a:ext>
              </a:extLst>
            </p:cNvPr>
            <p:cNvCxnSpPr>
              <a:cxnSpLocks/>
            </p:cNvCxnSpPr>
            <p:nvPr/>
          </p:nvCxnSpPr>
          <p:spPr>
            <a:xfrm>
              <a:off x="3051175"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6" name="直線コネクタ 25">
              <a:extLst>
                <a:ext uri="{FF2B5EF4-FFF2-40B4-BE49-F238E27FC236}">
                  <a16:creationId xmlns:a16="http://schemas.microsoft.com/office/drawing/2014/main" id="{5FAA7F58-AD53-D00E-87CC-89AAEEBCDE4C}"/>
                </a:ext>
              </a:extLst>
            </p:cNvPr>
            <p:cNvCxnSpPr>
              <a:cxnSpLocks/>
            </p:cNvCxnSpPr>
            <p:nvPr/>
          </p:nvCxnSpPr>
          <p:spPr>
            <a:xfrm>
              <a:off x="3340957"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B4095363-BAE2-923E-24C3-1CEC02CDFDD3}"/>
                </a:ext>
              </a:extLst>
            </p:cNvPr>
            <p:cNvCxnSpPr>
              <a:cxnSpLocks/>
            </p:cNvCxnSpPr>
            <p:nvPr/>
          </p:nvCxnSpPr>
          <p:spPr>
            <a:xfrm>
              <a:off x="4575175"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EC0CD6D6-B982-DB96-1680-2DF0C511514D}"/>
                </a:ext>
              </a:extLst>
            </p:cNvPr>
            <p:cNvCxnSpPr>
              <a:cxnSpLocks/>
            </p:cNvCxnSpPr>
            <p:nvPr/>
          </p:nvCxnSpPr>
          <p:spPr>
            <a:xfrm>
              <a:off x="5819775"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9" name="直線コネクタ 28">
              <a:extLst>
                <a:ext uri="{FF2B5EF4-FFF2-40B4-BE49-F238E27FC236}">
                  <a16:creationId xmlns:a16="http://schemas.microsoft.com/office/drawing/2014/main" id="{80F51335-D734-1989-1DDE-D95893B8B099}"/>
                </a:ext>
              </a:extLst>
            </p:cNvPr>
            <p:cNvCxnSpPr>
              <a:cxnSpLocks/>
            </p:cNvCxnSpPr>
            <p:nvPr/>
          </p:nvCxnSpPr>
          <p:spPr>
            <a:xfrm>
              <a:off x="6096000"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0" name="直線コネクタ 29">
              <a:extLst>
                <a:ext uri="{FF2B5EF4-FFF2-40B4-BE49-F238E27FC236}">
                  <a16:creationId xmlns:a16="http://schemas.microsoft.com/office/drawing/2014/main" id="{BF799745-15A6-90A1-5B50-8D29A33DE1F5}"/>
                </a:ext>
              </a:extLst>
            </p:cNvPr>
            <p:cNvCxnSpPr>
              <a:cxnSpLocks/>
            </p:cNvCxnSpPr>
            <p:nvPr/>
          </p:nvCxnSpPr>
          <p:spPr>
            <a:xfrm>
              <a:off x="6380512"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1" name="直線コネクタ 30">
              <a:extLst>
                <a:ext uri="{FF2B5EF4-FFF2-40B4-BE49-F238E27FC236}">
                  <a16:creationId xmlns:a16="http://schemas.microsoft.com/office/drawing/2014/main" id="{D54F7949-1D70-A978-D9D6-AF85B175A7BC}"/>
                </a:ext>
              </a:extLst>
            </p:cNvPr>
            <p:cNvCxnSpPr>
              <a:cxnSpLocks/>
            </p:cNvCxnSpPr>
            <p:nvPr/>
          </p:nvCxnSpPr>
          <p:spPr>
            <a:xfrm>
              <a:off x="7616825"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2" name="直線コネクタ 31">
              <a:extLst>
                <a:ext uri="{FF2B5EF4-FFF2-40B4-BE49-F238E27FC236}">
                  <a16:creationId xmlns:a16="http://schemas.microsoft.com/office/drawing/2014/main" id="{52B1679E-CB59-C43C-7218-25101E14F493}"/>
                </a:ext>
              </a:extLst>
            </p:cNvPr>
            <p:cNvCxnSpPr>
              <a:cxnSpLocks/>
            </p:cNvCxnSpPr>
            <p:nvPr/>
          </p:nvCxnSpPr>
          <p:spPr>
            <a:xfrm>
              <a:off x="8861425"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3" name="直線コネクタ 32">
              <a:extLst>
                <a:ext uri="{FF2B5EF4-FFF2-40B4-BE49-F238E27FC236}">
                  <a16:creationId xmlns:a16="http://schemas.microsoft.com/office/drawing/2014/main" id="{7C09F22A-41E6-635F-1EB8-7B12ECF1C882}"/>
                </a:ext>
              </a:extLst>
            </p:cNvPr>
            <p:cNvCxnSpPr>
              <a:cxnSpLocks/>
            </p:cNvCxnSpPr>
            <p:nvPr/>
          </p:nvCxnSpPr>
          <p:spPr>
            <a:xfrm>
              <a:off x="9144000"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4935D4E3-4269-D32C-C5CD-E4A19C6C6669}"/>
                </a:ext>
              </a:extLst>
            </p:cNvPr>
            <p:cNvCxnSpPr>
              <a:cxnSpLocks/>
            </p:cNvCxnSpPr>
            <p:nvPr/>
          </p:nvCxnSpPr>
          <p:spPr>
            <a:xfrm>
              <a:off x="9420225"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id="{6B2D8ADC-E1A1-9115-E973-C85511A4E941}"/>
                </a:ext>
              </a:extLst>
            </p:cNvPr>
            <p:cNvCxnSpPr>
              <a:cxnSpLocks/>
            </p:cNvCxnSpPr>
            <p:nvPr/>
          </p:nvCxnSpPr>
          <p:spPr>
            <a:xfrm>
              <a:off x="10671175"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3733D5B6-F59F-E798-87B1-4C20FB63279C}"/>
                </a:ext>
              </a:extLst>
            </p:cNvPr>
            <p:cNvCxnSpPr>
              <a:cxnSpLocks/>
            </p:cNvCxnSpPr>
            <p:nvPr/>
          </p:nvCxnSpPr>
          <p:spPr>
            <a:xfrm>
              <a:off x="11905012"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7" name="直線コネクタ 36">
              <a:extLst>
                <a:ext uri="{FF2B5EF4-FFF2-40B4-BE49-F238E27FC236}">
                  <a16:creationId xmlns:a16="http://schemas.microsoft.com/office/drawing/2014/main" id="{888A3BA7-AA9D-E6D3-3927-6A25CB1441FB}"/>
                </a:ext>
              </a:extLst>
            </p:cNvPr>
            <p:cNvCxnSpPr>
              <a:cxnSpLocks/>
            </p:cNvCxnSpPr>
            <p:nvPr/>
          </p:nvCxnSpPr>
          <p:spPr>
            <a:xfrm>
              <a:off x="-137160" y="302895"/>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8" name="直線コネクタ 37">
              <a:extLst>
                <a:ext uri="{FF2B5EF4-FFF2-40B4-BE49-F238E27FC236}">
                  <a16:creationId xmlns:a16="http://schemas.microsoft.com/office/drawing/2014/main" id="{19739B71-C4A8-DEE1-50E9-7F8F0AA40636}"/>
                </a:ext>
              </a:extLst>
            </p:cNvPr>
            <p:cNvCxnSpPr>
              <a:cxnSpLocks/>
            </p:cNvCxnSpPr>
            <p:nvPr/>
          </p:nvCxnSpPr>
          <p:spPr>
            <a:xfrm>
              <a:off x="-137160" y="861695"/>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9" name="直線コネクタ 38">
              <a:extLst>
                <a:ext uri="{FF2B5EF4-FFF2-40B4-BE49-F238E27FC236}">
                  <a16:creationId xmlns:a16="http://schemas.microsoft.com/office/drawing/2014/main" id="{86BF1DC8-446E-8D0A-60CB-FD99D1A6CB7E}"/>
                </a:ext>
              </a:extLst>
            </p:cNvPr>
            <p:cNvCxnSpPr>
              <a:cxnSpLocks/>
            </p:cNvCxnSpPr>
            <p:nvPr/>
          </p:nvCxnSpPr>
          <p:spPr>
            <a:xfrm>
              <a:off x="-137160" y="1715770"/>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0" name="直線コネクタ 39">
              <a:extLst>
                <a:ext uri="{FF2B5EF4-FFF2-40B4-BE49-F238E27FC236}">
                  <a16:creationId xmlns:a16="http://schemas.microsoft.com/office/drawing/2014/main" id="{64C4CBCB-57EB-3FF4-57C3-ACAFA314220C}"/>
                </a:ext>
              </a:extLst>
            </p:cNvPr>
            <p:cNvCxnSpPr>
              <a:cxnSpLocks/>
            </p:cNvCxnSpPr>
            <p:nvPr/>
          </p:nvCxnSpPr>
          <p:spPr>
            <a:xfrm>
              <a:off x="-137160" y="2569845"/>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6B7B856D-2519-4CC1-747D-8F982B182769}"/>
                </a:ext>
              </a:extLst>
            </p:cNvPr>
            <p:cNvCxnSpPr>
              <a:cxnSpLocks/>
            </p:cNvCxnSpPr>
            <p:nvPr/>
          </p:nvCxnSpPr>
          <p:spPr>
            <a:xfrm>
              <a:off x="-137160" y="3433445"/>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2" name="直線コネクタ 41">
              <a:extLst>
                <a:ext uri="{FF2B5EF4-FFF2-40B4-BE49-F238E27FC236}">
                  <a16:creationId xmlns:a16="http://schemas.microsoft.com/office/drawing/2014/main" id="{3DB8A986-F48F-B236-892C-C1DBF0B72A07}"/>
                </a:ext>
              </a:extLst>
            </p:cNvPr>
            <p:cNvCxnSpPr>
              <a:cxnSpLocks/>
            </p:cNvCxnSpPr>
            <p:nvPr/>
          </p:nvCxnSpPr>
          <p:spPr>
            <a:xfrm>
              <a:off x="-137160" y="4290695"/>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644F4C3F-81D4-1AC0-EEC9-1AD217F2663E}"/>
                </a:ext>
              </a:extLst>
            </p:cNvPr>
            <p:cNvCxnSpPr>
              <a:cxnSpLocks/>
            </p:cNvCxnSpPr>
            <p:nvPr/>
          </p:nvCxnSpPr>
          <p:spPr>
            <a:xfrm>
              <a:off x="-137160" y="5144770"/>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4" name="直線コネクタ 43">
              <a:extLst>
                <a:ext uri="{FF2B5EF4-FFF2-40B4-BE49-F238E27FC236}">
                  <a16:creationId xmlns:a16="http://schemas.microsoft.com/office/drawing/2014/main" id="{574D13A8-DFCB-51DF-89E1-B31C026DE14A}"/>
                </a:ext>
              </a:extLst>
            </p:cNvPr>
            <p:cNvCxnSpPr>
              <a:cxnSpLocks/>
            </p:cNvCxnSpPr>
            <p:nvPr/>
          </p:nvCxnSpPr>
          <p:spPr>
            <a:xfrm>
              <a:off x="-137160" y="5995670"/>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5" name="直線コネクタ 44">
              <a:extLst>
                <a:ext uri="{FF2B5EF4-FFF2-40B4-BE49-F238E27FC236}">
                  <a16:creationId xmlns:a16="http://schemas.microsoft.com/office/drawing/2014/main" id="{9B80F993-35A5-1A09-F729-41D49441149F}"/>
                </a:ext>
              </a:extLst>
            </p:cNvPr>
            <p:cNvCxnSpPr>
              <a:cxnSpLocks/>
            </p:cNvCxnSpPr>
            <p:nvPr/>
          </p:nvCxnSpPr>
          <p:spPr>
            <a:xfrm>
              <a:off x="-137160" y="6567170"/>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6" name="直線コネクタ 45">
              <a:extLst>
                <a:ext uri="{FF2B5EF4-FFF2-40B4-BE49-F238E27FC236}">
                  <a16:creationId xmlns:a16="http://schemas.microsoft.com/office/drawing/2014/main" id="{322E867A-18C8-E692-09FC-31210516E4A8}"/>
                </a:ext>
              </a:extLst>
            </p:cNvPr>
            <p:cNvCxnSpPr>
              <a:cxnSpLocks/>
            </p:cNvCxnSpPr>
            <p:nvPr/>
          </p:nvCxnSpPr>
          <p:spPr>
            <a:xfrm>
              <a:off x="12207240" y="302895"/>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6AED94DC-C492-77D4-B0A3-255E03C22CE9}"/>
                </a:ext>
              </a:extLst>
            </p:cNvPr>
            <p:cNvCxnSpPr>
              <a:cxnSpLocks/>
            </p:cNvCxnSpPr>
            <p:nvPr/>
          </p:nvCxnSpPr>
          <p:spPr>
            <a:xfrm>
              <a:off x="12207240" y="861695"/>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8" name="直線コネクタ 47">
              <a:extLst>
                <a:ext uri="{FF2B5EF4-FFF2-40B4-BE49-F238E27FC236}">
                  <a16:creationId xmlns:a16="http://schemas.microsoft.com/office/drawing/2014/main" id="{98153005-F0F7-F45E-B48A-CD137E5546BE}"/>
                </a:ext>
              </a:extLst>
            </p:cNvPr>
            <p:cNvCxnSpPr>
              <a:cxnSpLocks/>
            </p:cNvCxnSpPr>
            <p:nvPr/>
          </p:nvCxnSpPr>
          <p:spPr>
            <a:xfrm>
              <a:off x="12207240" y="1715770"/>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9" name="直線コネクタ 48">
              <a:extLst>
                <a:ext uri="{FF2B5EF4-FFF2-40B4-BE49-F238E27FC236}">
                  <a16:creationId xmlns:a16="http://schemas.microsoft.com/office/drawing/2014/main" id="{44EF336A-D45E-9857-1C59-913EC2C7E7E3}"/>
                </a:ext>
              </a:extLst>
            </p:cNvPr>
            <p:cNvCxnSpPr>
              <a:cxnSpLocks/>
            </p:cNvCxnSpPr>
            <p:nvPr/>
          </p:nvCxnSpPr>
          <p:spPr>
            <a:xfrm>
              <a:off x="12207240" y="2569845"/>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0" name="直線コネクタ 49">
              <a:extLst>
                <a:ext uri="{FF2B5EF4-FFF2-40B4-BE49-F238E27FC236}">
                  <a16:creationId xmlns:a16="http://schemas.microsoft.com/office/drawing/2014/main" id="{37CE91E2-DAE6-1AD5-F1FB-CA06B93A6F5D}"/>
                </a:ext>
              </a:extLst>
            </p:cNvPr>
            <p:cNvCxnSpPr>
              <a:cxnSpLocks/>
            </p:cNvCxnSpPr>
            <p:nvPr/>
          </p:nvCxnSpPr>
          <p:spPr>
            <a:xfrm>
              <a:off x="12207240" y="3433445"/>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1" name="直線コネクタ 50">
              <a:extLst>
                <a:ext uri="{FF2B5EF4-FFF2-40B4-BE49-F238E27FC236}">
                  <a16:creationId xmlns:a16="http://schemas.microsoft.com/office/drawing/2014/main" id="{41144E6E-98E6-4E83-4AA2-F58A2E7C0745}"/>
                </a:ext>
              </a:extLst>
            </p:cNvPr>
            <p:cNvCxnSpPr>
              <a:cxnSpLocks/>
            </p:cNvCxnSpPr>
            <p:nvPr/>
          </p:nvCxnSpPr>
          <p:spPr>
            <a:xfrm>
              <a:off x="12207240" y="4290695"/>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2" name="直線コネクタ 51">
              <a:extLst>
                <a:ext uri="{FF2B5EF4-FFF2-40B4-BE49-F238E27FC236}">
                  <a16:creationId xmlns:a16="http://schemas.microsoft.com/office/drawing/2014/main" id="{15D98279-3989-5B6D-7FDD-865852F96338}"/>
                </a:ext>
              </a:extLst>
            </p:cNvPr>
            <p:cNvCxnSpPr>
              <a:cxnSpLocks/>
            </p:cNvCxnSpPr>
            <p:nvPr/>
          </p:nvCxnSpPr>
          <p:spPr>
            <a:xfrm>
              <a:off x="12207240" y="5144770"/>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3" name="直線コネクタ 52">
              <a:extLst>
                <a:ext uri="{FF2B5EF4-FFF2-40B4-BE49-F238E27FC236}">
                  <a16:creationId xmlns:a16="http://schemas.microsoft.com/office/drawing/2014/main" id="{553B9698-00FB-D6D4-9AD2-B62610DFA832}"/>
                </a:ext>
              </a:extLst>
            </p:cNvPr>
            <p:cNvCxnSpPr>
              <a:cxnSpLocks/>
            </p:cNvCxnSpPr>
            <p:nvPr/>
          </p:nvCxnSpPr>
          <p:spPr>
            <a:xfrm>
              <a:off x="12207240" y="5995670"/>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4" name="直線コネクタ 53">
              <a:extLst>
                <a:ext uri="{FF2B5EF4-FFF2-40B4-BE49-F238E27FC236}">
                  <a16:creationId xmlns:a16="http://schemas.microsoft.com/office/drawing/2014/main" id="{39BCD5EC-3ED5-4655-3BA7-E6DF34DA81D4}"/>
                </a:ext>
              </a:extLst>
            </p:cNvPr>
            <p:cNvCxnSpPr>
              <a:cxnSpLocks/>
            </p:cNvCxnSpPr>
            <p:nvPr/>
          </p:nvCxnSpPr>
          <p:spPr>
            <a:xfrm>
              <a:off x="12207240" y="6567170"/>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6" name="タイトル 1">
            <a:extLst>
              <a:ext uri="{FF2B5EF4-FFF2-40B4-BE49-F238E27FC236}">
                <a16:creationId xmlns:a16="http://schemas.microsoft.com/office/drawing/2014/main" id="{6EA2CD52-6DCF-E183-0733-BC69427387FB}"/>
              </a:ext>
            </a:extLst>
          </p:cNvPr>
          <p:cNvSpPr>
            <a:spLocks noGrp="1"/>
          </p:cNvSpPr>
          <p:nvPr>
            <p:ph type="title"/>
          </p:nvPr>
        </p:nvSpPr>
        <p:spPr>
          <a:xfrm>
            <a:off x="289559" y="859536"/>
            <a:ext cx="11616691" cy="1712214"/>
          </a:xfrm>
        </p:spPr>
        <p:txBody>
          <a:bodyPr/>
          <a:lstStyle>
            <a:lvl1pPr>
              <a:defRPr sz="4000"/>
            </a:lvl1pPr>
          </a:lstStyle>
          <a:p>
            <a:r>
              <a:rPr kumimoji="1" lang="ja-JP" altLang="en-US"/>
              <a:t>マスター タイトルの書式設定</a:t>
            </a:r>
          </a:p>
        </p:txBody>
      </p:sp>
      <p:sp>
        <p:nvSpPr>
          <p:cNvPr id="5" name="グラフィックス 2">
            <a:extLst>
              <a:ext uri="{FF2B5EF4-FFF2-40B4-BE49-F238E27FC236}">
                <a16:creationId xmlns:a16="http://schemas.microsoft.com/office/drawing/2014/main" id="{3BCB8F66-BF91-97AF-3780-941DD6893966}"/>
              </a:ext>
            </a:extLst>
          </p:cNvPr>
          <p:cNvSpPr>
            <a:spLocks noChangeAspect="1"/>
          </p:cNvSpPr>
          <p:nvPr userDrawn="1"/>
        </p:nvSpPr>
        <p:spPr>
          <a:xfrm>
            <a:off x="11138525" y="6268060"/>
            <a:ext cx="824512" cy="304189"/>
          </a:xfrm>
          <a:custGeom>
            <a:avLst/>
            <a:gdLst>
              <a:gd name="connsiteX0" fmla="*/ -158 w 4035240"/>
              <a:gd name="connsiteY0" fmla="*/ 1394109 h 1502868"/>
              <a:gd name="connsiteX1" fmla="*/ 731541 w 4035240"/>
              <a:gd name="connsiteY1" fmla="*/ 1394109 h 1502868"/>
              <a:gd name="connsiteX2" fmla="*/ 731541 w 4035240"/>
              <a:gd name="connsiteY2" fmla="*/ 1498442 h 1502868"/>
              <a:gd name="connsiteX3" fmla="*/ -158 w 4035240"/>
              <a:gd name="connsiteY3" fmla="*/ 1498442 h 1502868"/>
              <a:gd name="connsiteX4" fmla="*/ -158 w 4035240"/>
              <a:gd name="connsiteY4" fmla="*/ 1299261 h 1502868"/>
              <a:gd name="connsiteX5" fmla="*/ 731541 w 4035240"/>
              <a:gd name="connsiteY5" fmla="*/ 1299261 h 1502868"/>
              <a:gd name="connsiteX6" fmla="*/ 731541 w 4035240"/>
              <a:gd name="connsiteY6" fmla="*/ 1194928 h 1502868"/>
              <a:gd name="connsiteX7" fmla="*/ -158 w 4035240"/>
              <a:gd name="connsiteY7" fmla="*/ 1194928 h 1502868"/>
              <a:gd name="connsiteX8" fmla="*/ 208899 w 4035240"/>
              <a:gd name="connsiteY8" fmla="*/ 1100080 h 1502868"/>
              <a:gd name="connsiteX9" fmla="*/ 522484 w 4035240"/>
              <a:gd name="connsiteY9" fmla="*/ 1100080 h 1502868"/>
              <a:gd name="connsiteX10" fmla="*/ 522484 w 4035240"/>
              <a:gd name="connsiteY10" fmla="*/ 995747 h 1502868"/>
              <a:gd name="connsiteX11" fmla="*/ 208899 w 4035240"/>
              <a:gd name="connsiteY11" fmla="*/ 995747 h 1502868"/>
              <a:gd name="connsiteX12" fmla="*/ 208899 w 4035240"/>
              <a:gd name="connsiteY12" fmla="*/ 900899 h 1502868"/>
              <a:gd name="connsiteX13" fmla="*/ 522484 w 4035240"/>
              <a:gd name="connsiteY13" fmla="*/ 900899 h 1502868"/>
              <a:gd name="connsiteX14" fmla="*/ 522484 w 4035240"/>
              <a:gd name="connsiteY14" fmla="*/ 796566 h 1502868"/>
              <a:gd name="connsiteX15" fmla="*/ 208899 w 4035240"/>
              <a:gd name="connsiteY15" fmla="*/ 796566 h 1502868"/>
              <a:gd name="connsiteX16" fmla="*/ 208899 w 4035240"/>
              <a:gd name="connsiteY16" fmla="*/ 701718 h 1502868"/>
              <a:gd name="connsiteX17" fmla="*/ 522484 w 4035240"/>
              <a:gd name="connsiteY17" fmla="*/ 701718 h 1502868"/>
              <a:gd name="connsiteX18" fmla="*/ 522484 w 4035240"/>
              <a:gd name="connsiteY18" fmla="*/ 597385 h 1502868"/>
              <a:gd name="connsiteX19" fmla="*/ 208899 w 4035240"/>
              <a:gd name="connsiteY19" fmla="*/ 597385 h 1502868"/>
              <a:gd name="connsiteX20" fmla="*/ 522484 w 4035240"/>
              <a:gd name="connsiteY20" fmla="*/ 398204 h 1502868"/>
              <a:gd name="connsiteX21" fmla="*/ 208899 w 4035240"/>
              <a:gd name="connsiteY21" fmla="*/ 398204 h 1502868"/>
              <a:gd name="connsiteX22" fmla="*/ 208899 w 4035240"/>
              <a:gd name="connsiteY22" fmla="*/ 502537 h 1502868"/>
              <a:gd name="connsiteX23" fmla="*/ 522484 w 4035240"/>
              <a:gd name="connsiteY23" fmla="*/ 502537 h 1502868"/>
              <a:gd name="connsiteX24" fmla="*/ -158 w 4035240"/>
              <a:gd name="connsiteY24" fmla="*/ 303356 h 1502868"/>
              <a:gd name="connsiteX25" fmla="*/ 731541 w 4035240"/>
              <a:gd name="connsiteY25" fmla="*/ 303356 h 1502868"/>
              <a:gd name="connsiteX26" fmla="*/ 731541 w 4035240"/>
              <a:gd name="connsiteY26" fmla="*/ 199023 h 1502868"/>
              <a:gd name="connsiteX27" fmla="*/ -158 w 4035240"/>
              <a:gd name="connsiteY27" fmla="*/ 199023 h 1502868"/>
              <a:gd name="connsiteX28" fmla="*/ -158 w 4035240"/>
              <a:gd name="connsiteY28" fmla="*/ 104175 h 1502868"/>
              <a:gd name="connsiteX29" fmla="*/ 731541 w 4035240"/>
              <a:gd name="connsiteY29" fmla="*/ 104175 h 1502868"/>
              <a:gd name="connsiteX30" fmla="*/ 731541 w 4035240"/>
              <a:gd name="connsiteY30" fmla="*/ -158 h 1502868"/>
              <a:gd name="connsiteX31" fmla="*/ -158 w 4035240"/>
              <a:gd name="connsiteY31" fmla="*/ -158 h 1502868"/>
              <a:gd name="connsiteX32" fmla="*/ 836070 w 4035240"/>
              <a:gd name="connsiteY32" fmla="*/ 1299261 h 1502868"/>
              <a:gd name="connsiteX33" fmla="*/ 1951389 w 4035240"/>
              <a:gd name="connsiteY33" fmla="*/ 1299261 h 1502868"/>
              <a:gd name="connsiteX34" fmla="*/ 1993390 w 4035240"/>
              <a:gd name="connsiteY34" fmla="*/ 1194928 h 1502868"/>
              <a:gd name="connsiteX35" fmla="*/ 836070 w 4035240"/>
              <a:gd name="connsiteY35" fmla="*/ 1194928 h 1502868"/>
              <a:gd name="connsiteX36" fmla="*/ 1864060 w 4035240"/>
              <a:gd name="connsiteY36" fmla="*/ 796566 h 1502868"/>
              <a:gd name="connsiteX37" fmla="*/ 1045127 w 4035240"/>
              <a:gd name="connsiteY37" fmla="*/ 796566 h 1502868"/>
              <a:gd name="connsiteX38" fmla="*/ 1045127 w 4035240"/>
              <a:gd name="connsiteY38" fmla="*/ 900899 h 1502868"/>
              <a:gd name="connsiteX39" fmla="*/ 1951293 w 4035240"/>
              <a:gd name="connsiteY39" fmla="*/ 900899 h 1502868"/>
              <a:gd name="connsiteX40" fmla="*/ 1864060 w 4035240"/>
              <a:gd name="connsiteY40" fmla="*/ 796566 h 1502868"/>
              <a:gd name="connsiteX41" fmla="*/ 1045127 w 4035240"/>
              <a:gd name="connsiteY41" fmla="*/ 597385 h 1502868"/>
              <a:gd name="connsiteX42" fmla="*/ 1045127 w 4035240"/>
              <a:gd name="connsiteY42" fmla="*/ 701718 h 1502868"/>
              <a:gd name="connsiteX43" fmla="*/ 1864060 w 4035240"/>
              <a:gd name="connsiteY43" fmla="*/ 701718 h 1502868"/>
              <a:gd name="connsiteX44" fmla="*/ 1951293 w 4035240"/>
              <a:gd name="connsiteY44" fmla="*/ 597385 h 1502868"/>
              <a:gd name="connsiteX45" fmla="*/ 1951389 w 4035240"/>
              <a:gd name="connsiteY45" fmla="*/ 199023 h 1502868"/>
              <a:gd name="connsiteX46" fmla="*/ 836070 w 4035240"/>
              <a:gd name="connsiteY46" fmla="*/ 199023 h 1502868"/>
              <a:gd name="connsiteX47" fmla="*/ 836070 w 4035240"/>
              <a:gd name="connsiteY47" fmla="*/ 303356 h 1502868"/>
              <a:gd name="connsiteX48" fmla="*/ 1993390 w 4035240"/>
              <a:gd name="connsiteY48" fmla="*/ 303356 h 1502868"/>
              <a:gd name="connsiteX49" fmla="*/ 1951389 w 4035240"/>
              <a:gd name="connsiteY49" fmla="*/ 199023 h 1502868"/>
              <a:gd name="connsiteX50" fmla="*/ 1605779 w 4035240"/>
              <a:gd name="connsiteY50" fmla="*/ -158 h 1502868"/>
              <a:gd name="connsiteX51" fmla="*/ 836070 w 4035240"/>
              <a:gd name="connsiteY51" fmla="*/ -158 h 1502868"/>
              <a:gd name="connsiteX52" fmla="*/ 836070 w 4035240"/>
              <a:gd name="connsiteY52" fmla="*/ 104175 h 1502868"/>
              <a:gd name="connsiteX53" fmla="*/ 1874988 w 4035240"/>
              <a:gd name="connsiteY53" fmla="*/ 104175 h 1502868"/>
              <a:gd name="connsiteX54" fmla="*/ 1605779 w 4035240"/>
              <a:gd name="connsiteY54" fmla="*/ -158 h 1502868"/>
              <a:gd name="connsiteX55" fmla="*/ 1045127 w 4035240"/>
              <a:gd name="connsiteY55" fmla="*/ 502537 h 1502868"/>
              <a:gd name="connsiteX56" fmla="*/ 1358712 w 4035240"/>
              <a:gd name="connsiteY56" fmla="*/ 502537 h 1502868"/>
              <a:gd name="connsiteX57" fmla="*/ 1358712 w 4035240"/>
              <a:gd name="connsiteY57" fmla="*/ 398204 h 1502868"/>
              <a:gd name="connsiteX58" fmla="*/ 1045127 w 4035240"/>
              <a:gd name="connsiteY58" fmla="*/ 398204 h 1502868"/>
              <a:gd name="connsiteX59" fmla="*/ 1653292 w 4035240"/>
              <a:gd name="connsiteY59" fmla="*/ 502537 h 1502868"/>
              <a:gd name="connsiteX60" fmla="*/ 1990919 w 4035240"/>
              <a:gd name="connsiteY60" fmla="*/ 502537 h 1502868"/>
              <a:gd name="connsiteX61" fmla="*/ 2004888 w 4035240"/>
              <a:gd name="connsiteY61" fmla="*/ 398204 h 1502868"/>
              <a:gd name="connsiteX62" fmla="*/ 1653292 w 4035240"/>
              <a:gd name="connsiteY62" fmla="*/ 398204 h 1502868"/>
              <a:gd name="connsiteX63" fmla="*/ 1045127 w 4035240"/>
              <a:gd name="connsiteY63" fmla="*/ 1100080 h 1502868"/>
              <a:gd name="connsiteX64" fmla="*/ 1358712 w 4035240"/>
              <a:gd name="connsiteY64" fmla="*/ 1100080 h 1502868"/>
              <a:gd name="connsiteX65" fmla="*/ 1358712 w 4035240"/>
              <a:gd name="connsiteY65" fmla="*/ 995747 h 1502868"/>
              <a:gd name="connsiteX66" fmla="*/ 1045127 w 4035240"/>
              <a:gd name="connsiteY66" fmla="*/ 995747 h 1502868"/>
              <a:gd name="connsiteX67" fmla="*/ 1653292 w 4035240"/>
              <a:gd name="connsiteY67" fmla="*/ 995747 h 1502868"/>
              <a:gd name="connsiteX68" fmla="*/ 1653292 w 4035240"/>
              <a:gd name="connsiteY68" fmla="*/ 1100080 h 1502868"/>
              <a:gd name="connsiteX69" fmla="*/ 2004888 w 4035240"/>
              <a:gd name="connsiteY69" fmla="*/ 1100080 h 1502868"/>
              <a:gd name="connsiteX70" fmla="*/ 1990919 w 4035240"/>
              <a:gd name="connsiteY70" fmla="*/ 995747 h 1502868"/>
              <a:gd name="connsiteX71" fmla="*/ 836070 w 4035240"/>
              <a:gd name="connsiteY71" fmla="*/ 1498442 h 1502868"/>
              <a:gd name="connsiteX72" fmla="*/ 1605779 w 4035240"/>
              <a:gd name="connsiteY72" fmla="*/ 1498442 h 1502868"/>
              <a:gd name="connsiteX73" fmla="*/ 1874988 w 4035240"/>
              <a:gd name="connsiteY73" fmla="*/ 1394109 h 1502868"/>
              <a:gd name="connsiteX74" fmla="*/ 836070 w 4035240"/>
              <a:gd name="connsiteY74" fmla="*/ 1394109 h 1502868"/>
              <a:gd name="connsiteX75" fmla="*/ 2926639 w 4035240"/>
              <a:gd name="connsiteY75" fmla="*/ 1498442 h 1502868"/>
              <a:gd name="connsiteX76" fmla="*/ 2962939 w 4035240"/>
              <a:gd name="connsiteY76" fmla="*/ 1394109 h 1502868"/>
              <a:gd name="connsiteX77" fmla="*/ 2890339 w 4035240"/>
              <a:gd name="connsiteY77" fmla="*/ 1394109 h 1502868"/>
              <a:gd name="connsiteX78" fmla="*/ 2856985 w 4035240"/>
              <a:gd name="connsiteY78" fmla="*/ 1299261 h 1502868"/>
              <a:gd name="connsiteX79" fmla="*/ 2996293 w 4035240"/>
              <a:gd name="connsiteY79" fmla="*/ 1299261 h 1502868"/>
              <a:gd name="connsiteX80" fmla="*/ 3033068 w 4035240"/>
              <a:gd name="connsiteY80" fmla="*/ 1194928 h 1502868"/>
              <a:gd name="connsiteX81" fmla="*/ 2820210 w 4035240"/>
              <a:gd name="connsiteY81" fmla="*/ 1194928 h 1502868"/>
              <a:gd name="connsiteX82" fmla="*/ 2786856 w 4035240"/>
              <a:gd name="connsiteY82" fmla="*/ 1100080 h 1502868"/>
              <a:gd name="connsiteX83" fmla="*/ 3066422 w 4035240"/>
              <a:gd name="connsiteY83" fmla="*/ 1100080 h 1502868"/>
              <a:gd name="connsiteX84" fmla="*/ 3103102 w 4035240"/>
              <a:gd name="connsiteY84" fmla="*/ 995747 h 1502868"/>
              <a:gd name="connsiteX85" fmla="*/ 2750176 w 4035240"/>
              <a:gd name="connsiteY85" fmla="*/ 995747 h 1502868"/>
              <a:gd name="connsiteX86" fmla="*/ 2716822 w 4035240"/>
              <a:gd name="connsiteY86" fmla="*/ 900899 h 1502868"/>
              <a:gd name="connsiteX87" fmla="*/ 3136456 w 4035240"/>
              <a:gd name="connsiteY87" fmla="*/ 900899 h 1502868"/>
              <a:gd name="connsiteX88" fmla="*/ 3173136 w 4035240"/>
              <a:gd name="connsiteY88" fmla="*/ 796566 h 1502868"/>
              <a:gd name="connsiteX89" fmla="*/ 2680142 w 4035240"/>
              <a:gd name="connsiteY89" fmla="*/ 796566 h 1502868"/>
              <a:gd name="connsiteX90" fmla="*/ 2299468 w 4035240"/>
              <a:gd name="connsiteY90" fmla="*/ 502537 h 1502868"/>
              <a:gd name="connsiteX91" fmla="*/ 2864207 w 4035240"/>
              <a:gd name="connsiteY91" fmla="*/ 502537 h 1502868"/>
              <a:gd name="connsiteX92" fmla="*/ 2827907 w 4035240"/>
              <a:gd name="connsiteY92" fmla="*/ 398204 h 1502868"/>
              <a:gd name="connsiteX93" fmla="*/ 2299468 w 4035240"/>
              <a:gd name="connsiteY93" fmla="*/ 398204 h 1502868"/>
              <a:gd name="connsiteX94" fmla="*/ 3058440 w 4035240"/>
              <a:gd name="connsiteY94" fmla="*/ 303356 h 1502868"/>
              <a:gd name="connsiteX95" fmla="*/ 3762867 w 4035240"/>
              <a:gd name="connsiteY95" fmla="*/ 303356 h 1502868"/>
              <a:gd name="connsiteX96" fmla="*/ 3762867 w 4035240"/>
              <a:gd name="connsiteY96" fmla="*/ 199023 h 1502868"/>
              <a:gd name="connsiteX97" fmla="*/ 3094835 w 4035240"/>
              <a:gd name="connsiteY97" fmla="*/ 199023 h 1502868"/>
              <a:gd name="connsiteX98" fmla="*/ 3164204 w 4035240"/>
              <a:gd name="connsiteY98" fmla="*/ -158 h 1502868"/>
              <a:gd name="connsiteX99" fmla="*/ 3127904 w 4035240"/>
              <a:gd name="connsiteY99" fmla="*/ 104175 h 1502868"/>
              <a:gd name="connsiteX100" fmla="*/ 3762867 w 4035240"/>
              <a:gd name="connsiteY100" fmla="*/ 104175 h 1502868"/>
              <a:gd name="connsiteX101" fmla="*/ 3762867 w 4035240"/>
              <a:gd name="connsiteY101" fmla="*/ -158 h 1502868"/>
              <a:gd name="connsiteX102" fmla="*/ 2090411 w 4035240"/>
              <a:gd name="connsiteY102" fmla="*/ 1498442 h 1502868"/>
              <a:gd name="connsiteX103" fmla="*/ 2613054 w 4035240"/>
              <a:gd name="connsiteY103" fmla="*/ 1498442 h 1502868"/>
              <a:gd name="connsiteX104" fmla="*/ 2613054 w 4035240"/>
              <a:gd name="connsiteY104" fmla="*/ 1394109 h 1502868"/>
              <a:gd name="connsiteX105" fmla="*/ 2090411 w 4035240"/>
              <a:gd name="connsiteY105" fmla="*/ 1394109 h 1502868"/>
              <a:gd name="connsiteX106" fmla="*/ 2090411 w 4035240"/>
              <a:gd name="connsiteY106" fmla="*/ 1299261 h 1502868"/>
              <a:gd name="connsiteX107" fmla="*/ 2613054 w 4035240"/>
              <a:gd name="connsiteY107" fmla="*/ 1299261 h 1502868"/>
              <a:gd name="connsiteX108" fmla="*/ 2613054 w 4035240"/>
              <a:gd name="connsiteY108" fmla="*/ 1194928 h 1502868"/>
              <a:gd name="connsiteX109" fmla="*/ 2090411 w 4035240"/>
              <a:gd name="connsiteY109" fmla="*/ 1194928 h 1502868"/>
              <a:gd name="connsiteX110" fmla="*/ 2299468 w 4035240"/>
              <a:gd name="connsiteY110" fmla="*/ 1100080 h 1502868"/>
              <a:gd name="connsiteX111" fmla="*/ 2613054 w 4035240"/>
              <a:gd name="connsiteY111" fmla="*/ 1100080 h 1502868"/>
              <a:gd name="connsiteX112" fmla="*/ 2613054 w 4035240"/>
              <a:gd name="connsiteY112" fmla="*/ 995747 h 1502868"/>
              <a:gd name="connsiteX113" fmla="*/ 2299468 w 4035240"/>
              <a:gd name="connsiteY113" fmla="*/ 995747 h 1502868"/>
              <a:gd name="connsiteX114" fmla="*/ 2299468 w 4035240"/>
              <a:gd name="connsiteY114" fmla="*/ 900899 h 1502868"/>
              <a:gd name="connsiteX115" fmla="*/ 2613054 w 4035240"/>
              <a:gd name="connsiteY115" fmla="*/ 900899 h 1502868"/>
              <a:gd name="connsiteX116" fmla="*/ 2613054 w 4035240"/>
              <a:gd name="connsiteY116" fmla="*/ 796566 h 1502868"/>
              <a:gd name="connsiteX117" fmla="*/ 2299468 w 4035240"/>
              <a:gd name="connsiteY117" fmla="*/ 796566 h 1502868"/>
              <a:gd name="connsiteX118" fmla="*/ 3553810 w 4035240"/>
              <a:gd name="connsiteY118" fmla="*/ 398204 h 1502868"/>
              <a:gd name="connsiteX119" fmla="*/ 3025371 w 4035240"/>
              <a:gd name="connsiteY119" fmla="*/ 398204 h 1502868"/>
              <a:gd name="connsiteX120" fmla="*/ 2989071 w 4035240"/>
              <a:gd name="connsiteY120" fmla="*/ 502537 h 1502868"/>
              <a:gd name="connsiteX121" fmla="*/ 3553810 w 4035240"/>
              <a:gd name="connsiteY121" fmla="*/ 502537 h 1502868"/>
              <a:gd name="connsiteX122" fmla="*/ 3240225 w 4035240"/>
              <a:gd name="connsiteY122" fmla="*/ 701718 h 1502868"/>
              <a:gd name="connsiteX123" fmla="*/ 3553810 w 4035240"/>
              <a:gd name="connsiteY123" fmla="*/ 701718 h 1502868"/>
              <a:gd name="connsiteX124" fmla="*/ 3553810 w 4035240"/>
              <a:gd name="connsiteY124" fmla="*/ 597385 h 1502868"/>
              <a:gd name="connsiteX125" fmla="*/ 2956002 w 4035240"/>
              <a:gd name="connsiteY125" fmla="*/ 597385 h 1502868"/>
              <a:gd name="connsiteX126" fmla="*/ 2926639 w 4035240"/>
              <a:gd name="connsiteY126" fmla="*/ 681705 h 1502868"/>
              <a:gd name="connsiteX127" fmla="*/ 2897276 w 4035240"/>
              <a:gd name="connsiteY127" fmla="*/ 597385 h 1502868"/>
              <a:gd name="connsiteX128" fmla="*/ 2299468 w 4035240"/>
              <a:gd name="connsiteY128" fmla="*/ 597385 h 1502868"/>
              <a:gd name="connsiteX129" fmla="*/ 2299468 w 4035240"/>
              <a:gd name="connsiteY129" fmla="*/ 701718 h 1502868"/>
              <a:gd name="connsiteX130" fmla="*/ 2613054 w 4035240"/>
              <a:gd name="connsiteY130" fmla="*/ 701718 h 1502868"/>
              <a:gd name="connsiteX131" fmla="*/ 2613054 w 4035240"/>
              <a:gd name="connsiteY131" fmla="*/ 605827 h 1502868"/>
              <a:gd name="connsiteX132" fmla="*/ 2646788 w 4035240"/>
              <a:gd name="connsiteY132" fmla="*/ 701718 h 1502868"/>
              <a:gd name="connsiteX133" fmla="*/ 3206491 w 4035240"/>
              <a:gd name="connsiteY133" fmla="*/ 701718 h 1502868"/>
              <a:gd name="connsiteX134" fmla="*/ 3240225 w 4035240"/>
              <a:gd name="connsiteY134" fmla="*/ 605827 h 1502868"/>
              <a:gd name="connsiteX135" fmla="*/ 3553810 w 4035240"/>
              <a:gd name="connsiteY135" fmla="*/ 796566 h 1502868"/>
              <a:gd name="connsiteX136" fmla="*/ 3240225 w 4035240"/>
              <a:gd name="connsiteY136" fmla="*/ 796566 h 1502868"/>
              <a:gd name="connsiteX137" fmla="*/ 3240225 w 4035240"/>
              <a:gd name="connsiteY137" fmla="*/ 900899 h 1502868"/>
              <a:gd name="connsiteX138" fmla="*/ 3553810 w 4035240"/>
              <a:gd name="connsiteY138" fmla="*/ 900899 h 1502868"/>
              <a:gd name="connsiteX139" fmla="*/ 3240225 w 4035240"/>
              <a:gd name="connsiteY139" fmla="*/ 1100080 h 1502868"/>
              <a:gd name="connsiteX140" fmla="*/ 3553810 w 4035240"/>
              <a:gd name="connsiteY140" fmla="*/ 1100080 h 1502868"/>
              <a:gd name="connsiteX141" fmla="*/ 3553810 w 4035240"/>
              <a:gd name="connsiteY141" fmla="*/ 995747 h 1502868"/>
              <a:gd name="connsiteX142" fmla="*/ 3240225 w 4035240"/>
              <a:gd name="connsiteY142" fmla="*/ 995747 h 1502868"/>
              <a:gd name="connsiteX143" fmla="*/ 3240225 w 4035240"/>
              <a:gd name="connsiteY143" fmla="*/ 1299261 h 1502868"/>
              <a:gd name="connsiteX144" fmla="*/ 3762867 w 4035240"/>
              <a:gd name="connsiteY144" fmla="*/ 1299261 h 1502868"/>
              <a:gd name="connsiteX145" fmla="*/ 3762867 w 4035240"/>
              <a:gd name="connsiteY145" fmla="*/ 1194928 h 1502868"/>
              <a:gd name="connsiteX146" fmla="*/ 3240225 w 4035240"/>
              <a:gd name="connsiteY146" fmla="*/ 1194928 h 1502868"/>
              <a:gd name="connsiteX147" fmla="*/ 3240225 w 4035240"/>
              <a:gd name="connsiteY147" fmla="*/ 1498442 h 1502868"/>
              <a:gd name="connsiteX148" fmla="*/ 3762867 w 4035240"/>
              <a:gd name="connsiteY148" fmla="*/ 1498442 h 1502868"/>
              <a:gd name="connsiteX149" fmla="*/ 3762867 w 4035240"/>
              <a:gd name="connsiteY149" fmla="*/ 1394109 h 1502868"/>
              <a:gd name="connsiteX150" fmla="*/ 3240225 w 4035240"/>
              <a:gd name="connsiteY150" fmla="*/ 1394109 h 1502868"/>
              <a:gd name="connsiteX151" fmla="*/ 2794838 w 4035240"/>
              <a:gd name="connsiteY151" fmla="*/ 303356 h 1502868"/>
              <a:gd name="connsiteX152" fmla="*/ 2758443 w 4035240"/>
              <a:gd name="connsiteY152" fmla="*/ 199023 h 1502868"/>
              <a:gd name="connsiteX153" fmla="*/ 2090411 w 4035240"/>
              <a:gd name="connsiteY153" fmla="*/ 199023 h 1502868"/>
              <a:gd name="connsiteX154" fmla="*/ 2090411 w 4035240"/>
              <a:gd name="connsiteY154" fmla="*/ 303356 h 1502868"/>
              <a:gd name="connsiteX155" fmla="*/ 2725469 w 4035240"/>
              <a:gd name="connsiteY155" fmla="*/ 104175 h 1502868"/>
              <a:gd name="connsiteX156" fmla="*/ 2689075 w 4035240"/>
              <a:gd name="connsiteY156" fmla="*/ -158 h 1502868"/>
              <a:gd name="connsiteX157" fmla="*/ 2090411 w 4035240"/>
              <a:gd name="connsiteY157" fmla="*/ -158 h 1502868"/>
              <a:gd name="connsiteX158" fmla="*/ 2090411 w 4035240"/>
              <a:gd name="connsiteY158" fmla="*/ 104175 h 1502868"/>
              <a:gd name="connsiteX159" fmla="*/ 3875283 w 4035240"/>
              <a:gd name="connsiteY159" fmla="*/ 1420572 h 1502868"/>
              <a:gd name="connsiteX160" fmla="*/ 3957540 w 4035240"/>
              <a:gd name="connsiteY160" fmla="*/ 1343211 h 1502868"/>
              <a:gd name="connsiteX161" fmla="*/ 4035046 w 4035240"/>
              <a:gd name="connsiteY161" fmla="*/ 1425315 h 1502868"/>
              <a:gd name="connsiteX162" fmla="*/ 3955105 w 4035240"/>
              <a:gd name="connsiteY162" fmla="*/ 1502711 h 1502868"/>
              <a:gd name="connsiteX163" fmla="*/ 3875445 w 4035240"/>
              <a:gd name="connsiteY163" fmla="*/ 1422311 h 1502868"/>
              <a:gd name="connsiteX164" fmla="*/ 3875474 w 4035240"/>
              <a:gd name="connsiteY164" fmla="*/ 1420572 h 1502868"/>
              <a:gd name="connsiteX165" fmla="*/ 4016206 w 4035240"/>
              <a:gd name="connsiteY165" fmla="*/ 1425789 h 1502868"/>
              <a:gd name="connsiteX166" fmla="*/ 4016206 w 4035240"/>
              <a:gd name="connsiteY166" fmla="*/ 1415450 h 1502868"/>
              <a:gd name="connsiteX167" fmla="*/ 3952743 w 4035240"/>
              <a:gd name="connsiteY167" fmla="*/ 1356915 h 1502868"/>
              <a:gd name="connsiteX168" fmla="*/ 3894098 w 4035240"/>
              <a:gd name="connsiteY168" fmla="*/ 1415450 h 1502868"/>
              <a:gd name="connsiteX169" fmla="*/ 3894098 w 4035240"/>
              <a:gd name="connsiteY169" fmla="*/ 1425789 h 1502868"/>
              <a:gd name="connsiteX170" fmla="*/ 3957561 w 4035240"/>
              <a:gd name="connsiteY170" fmla="*/ 1484324 h 1502868"/>
              <a:gd name="connsiteX171" fmla="*/ 4016206 w 4035240"/>
              <a:gd name="connsiteY171" fmla="*/ 1425789 h 1502868"/>
              <a:gd name="connsiteX172" fmla="*/ 3943416 w 4035240"/>
              <a:gd name="connsiteY172" fmla="*/ 1462874 h 1502868"/>
              <a:gd name="connsiteX173" fmla="*/ 3923081 w 4035240"/>
              <a:gd name="connsiteY173" fmla="*/ 1462874 h 1502868"/>
              <a:gd name="connsiteX174" fmla="*/ 3923081 w 4035240"/>
              <a:gd name="connsiteY174" fmla="*/ 1379598 h 1502868"/>
              <a:gd name="connsiteX175" fmla="*/ 3961091 w 4035240"/>
              <a:gd name="connsiteY175" fmla="*/ 1379598 h 1502868"/>
              <a:gd name="connsiteX176" fmla="*/ 3989418 w 4035240"/>
              <a:gd name="connsiteY176" fmla="*/ 1401360 h 1502868"/>
              <a:gd name="connsiteX177" fmla="*/ 3989599 w 4035240"/>
              <a:gd name="connsiteY177" fmla="*/ 1405871 h 1502868"/>
              <a:gd name="connsiteX178" fmla="*/ 3974489 w 4035240"/>
              <a:gd name="connsiteY178" fmla="*/ 1431005 h 1502868"/>
              <a:gd name="connsiteX179" fmla="*/ 3993495 w 4035240"/>
              <a:gd name="connsiteY179" fmla="*/ 1462874 h 1502868"/>
              <a:gd name="connsiteX180" fmla="*/ 3971164 w 4035240"/>
              <a:gd name="connsiteY180" fmla="*/ 1462874 h 1502868"/>
              <a:gd name="connsiteX181" fmla="*/ 3955580 w 4035240"/>
              <a:gd name="connsiteY181" fmla="*/ 1434420 h 1502868"/>
              <a:gd name="connsiteX182" fmla="*/ 3943416 w 4035240"/>
              <a:gd name="connsiteY182" fmla="*/ 1434420 h 1502868"/>
              <a:gd name="connsiteX183" fmla="*/ 3958620 w 4035240"/>
              <a:gd name="connsiteY183" fmla="*/ 1419055 h 1502868"/>
              <a:gd name="connsiteX184" fmla="*/ 3968123 w 4035240"/>
              <a:gd name="connsiteY184" fmla="*/ 1410234 h 1502868"/>
              <a:gd name="connsiteX185" fmla="*/ 3968123 w 4035240"/>
              <a:gd name="connsiteY185" fmla="*/ 1404258 h 1502868"/>
              <a:gd name="connsiteX186" fmla="*/ 3958620 w 4035240"/>
              <a:gd name="connsiteY186" fmla="*/ 1395532 h 1502868"/>
              <a:gd name="connsiteX187" fmla="*/ 3943416 w 4035240"/>
              <a:gd name="connsiteY187" fmla="*/ 1395532 h 1502868"/>
              <a:gd name="connsiteX188" fmla="*/ 3943416 w 4035240"/>
              <a:gd name="connsiteY188" fmla="*/ 1419055 h 1502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Lst>
            <a:rect l="l" t="t" r="r" b="b"/>
            <a:pathLst>
              <a:path w="4035240" h="1502868">
                <a:moveTo>
                  <a:pt x="-158" y="1394109"/>
                </a:moveTo>
                <a:lnTo>
                  <a:pt x="731541" y="1394109"/>
                </a:lnTo>
                <a:lnTo>
                  <a:pt x="731541" y="1498442"/>
                </a:lnTo>
                <a:lnTo>
                  <a:pt x="-158" y="1498442"/>
                </a:lnTo>
                <a:close/>
                <a:moveTo>
                  <a:pt x="-158" y="1299261"/>
                </a:moveTo>
                <a:lnTo>
                  <a:pt x="731541" y="1299261"/>
                </a:lnTo>
                <a:lnTo>
                  <a:pt x="731541" y="1194928"/>
                </a:lnTo>
                <a:lnTo>
                  <a:pt x="-158" y="1194928"/>
                </a:lnTo>
                <a:close/>
                <a:moveTo>
                  <a:pt x="208899" y="1100080"/>
                </a:moveTo>
                <a:lnTo>
                  <a:pt x="522484" y="1100080"/>
                </a:lnTo>
                <a:lnTo>
                  <a:pt x="522484" y="995747"/>
                </a:lnTo>
                <a:lnTo>
                  <a:pt x="208899" y="995747"/>
                </a:lnTo>
                <a:close/>
                <a:moveTo>
                  <a:pt x="208899" y="900899"/>
                </a:moveTo>
                <a:lnTo>
                  <a:pt x="522484" y="900899"/>
                </a:lnTo>
                <a:lnTo>
                  <a:pt x="522484" y="796566"/>
                </a:lnTo>
                <a:lnTo>
                  <a:pt x="208899" y="796566"/>
                </a:lnTo>
                <a:close/>
                <a:moveTo>
                  <a:pt x="208899" y="701718"/>
                </a:moveTo>
                <a:lnTo>
                  <a:pt x="522484" y="701718"/>
                </a:lnTo>
                <a:lnTo>
                  <a:pt x="522484" y="597385"/>
                </a:lnTo>
                <a:lnTo>
                  <a:pt x="208899" y="597385"/>
                </a:lnTo>
                <a:close/>
                <a:moveTo>
                  <a:pt x="522484" y="398204"/>
                </a:moveTo>
                <a:lnTo>
                  <a:pt x="208899" y="398204"/>
                </a:lnTo>
                <a:lnTo>
                  <a:pt x="208899" y="502537"/>
                </a:lnTo>
                <a:lnTo>
                  <a:pt x="522484" y="502537"/>
                </a:lnTo>
                <a:close/>
                <a:moveTo>
                  <a:pt x="-158" y="303356"/>
                </a:moveTo>
                <a:lnTo>
                  <a:pt x="731541" y="303356"/>
                </a:lnTo>
                <a:lnTo>
                  <a:pt x="731541" y="199023"/>
                </a:lnTo>
                <a:lnTo>
                  <a:pt x="-158" y="199023"/>
                </a:lnTo>
                <a:close/>
                <a:moveTo>
                  <a:pt x="-158" y="104175"/>
                </a:moveTo>
                <a:lnTo>
                  <a:pt x="731541" y="104175"/>
                </a:lnTo>
                <a:lnTo>
                  <a:pt x="731541" y="-158"/>
                </a:lnTo>
                <a:lnTo>
                  <a:pt x="-158" y="-158"/>
                </a:lnTo>
                <a:close/>
                <a:moveTo>
                  <a:pt x="836070" y="1299261"/>
                </a:moveTo>
                <a:lnTo>
                  <a:pt x="1951389" y="1299261"/>
                </a:lnTo>
                <a:cubicBezTo>
                  <a:pt x="1970288" y="1266654"/>
                  <a:pt x="1984432" y="1231523"/>
                  <a:pt x="1993390" y="1194928"/>
                </a:cubicBezTo>
                <a:lnTo>
                  <a:pt x="836070" y="1194928"/>
                </a:lnTo>
                <a:close/>
                <a:moveTo>
                  <a:pt x="1864060" y="796566"/>
                </a:moveTo>
                <a:lnTo>
                  <a:pt x="1045127" y="796566"/>
                </a:lnTo>
                <a:lnTo>
                  <a:pt x="1045127" y="900899"/>
                </a:lnTo>
                <a:lnTo>
                  <a:pt x="1951293" y="900899"/>
                </a:lnTo>
                <a:cubicBezTo>
                  <a:pt x="1928348" y="861440"/>
                  <a:pt x="1898850" y="826160"/>
                  <a:pt x="1864060" y="796566"/>
                </a:cubicBezTo>
                <a:close/>
                <a:moveTo>
                  <a:pt x="1045127" y="597385"/>
                </a:moveTo>
                <a:lnTo>
                  <a:pt x="1045127" y="701718"/>
                </a:lnTo>
                <a:lnTo>
                  <a:pt x="1864060" y="701718"/>
                </a:lnTo>
                <a:cubicBezTo>
                  <a:pt x="1898850" y="672125"/>
                  <a:pt x="1928348" y="636845"/>
                  <a:pt x="1951293" y="597385"/>
                </a:cubicBezTo>
                <a:close/>
                <a:moveTo>
                  <a:pt x="1951389" y="199023"/>
                </a:moveTo>
                <a:lnTo>
                  <a:pt x="836070" y="199023"/>
                </a:lnTo>
                <a:lnTo>
                  <a:pt x="836070" y="303356"/>
                </a:lnTo>
                <a:lnTo>
                  <a:pt x="1993390" y="303356"/>
                </a:lnTo>
                <a:cubicBezTo>
                  <a:pt x="1984432" y="266762"/>
                  <a:pt x="1970289" y="231630"/>
                  <a:pt x="1951389" y="199023"/>
                </a:cubicBezTo>
                <a:close/>
                <a:moveTo>
                  <a:pt x="1605779" y="-158"/>
                </a:moveTo>
                <a:lnTo>
                  <a:pt x="836070" y="-158"/>
                </a:lnTo>
                <a:lnTo>
                  <a:pt x="836070" y="104175"/>
                </a:lnTo>
                <a:lnTo>
                  <a:pt x="1874988" y="104175"/>
                </a:lnTo>
                <a:cubicBezTo>
                  <a:pt x="1801525" y="36948"/>
                  <a:pt x="1705445" y="-288"/>
                  <a:pt x="1605779" y="-158"/>
                </a:cubicBezTo>
                <a:close/>
                <a:moveTo>
                  <a:pt x="1045127" y="502537"/>
                </a:moveTo>
                <a:lnTo>
                  <a:pt x="1358712" y="502537"/>
                </a:lnTo>
                <a:lnTo>
                  <a:pt x="1358712" y="398204"/>
                </a:lnTo>
                <a:lnTo>
                  <a:pt x="1045127" y="398204"/>
                </a:lnTo>
                <a:close/>
                <a:moveTo>
                  <a:pt x="1653292" y="502537"/>
                </a:moveTo>
                <a:lnTo>
                  <a:pt x="1990919" y="502537"/>
                </a:lnTo>
                <a:cubicBezTo>
                  <a:pt x="2000179" y="468529"/>
                  <a:pt x="2004876" y="433446"/>
                  <a:pt x="2004888" y="398204"/>
                </a:cubicBezTo>
                <a:lnTo>
                  <a:pt x="1653292" y="398204"/>
                </a:lnTo>
                <a:close/>
                <a:moveTo>
                  <a:pt x="1045127" y="1100080"/>
                </a:moveTo>
                <a:lnTo>
                  <a:pt x="1358712" y="1100080"/>
                </a:lnTo>
                <a:lnTo>
                  <a:pt x="1358712" y="995747"/>
                </a:lnTo>
                <a:lnTo>
                  <a:pt x="1045127" y="995747"/>
                </a:lnTo>
                <a:close/>
                <a:moveTo>
                  <a:pt x="1653292" y="995747"/>
                </a:moveTo>
                <a:lnTo>
                  <a:pt x="1653292" y="1100080"/>
                </a:lnTo>
                <a:lnTo>
                  <a:pt x="2004888" y="1100080"/>
                </a:lnTo>
                <a:cubicBezTo>
                  <a:pt x="2004876" y="1064839"/>
                  <a:pt x="2000179" y="1029755"/>
                  <a:pt x="1990919" y="995747"/>
                </a:cubicBezTo>
                <a:close/>
                <a:moveTo>
                  <a:pt x="836070" y="1498442"/>
                </a:moveTo>
                <a:lnTo>
                  <a:pt x="1605779" y="1498442"/>
                </a:lnTo>
                <a:cubicBezTo>
                  <a:pt x="1705471" y="1498712"/>
                  <a:pt x="1801600" y="1461457"/>
                  <a:pt x="1874988" y="1394109"/>
                </a:cubicBezTo>
                <a:lnTo>
                  <a:pt x="836070" y="1394109"/>
                </a:lnTo>
                <a:close/>
                <a:moveTo>
                  <a:pt x="2926639" y="1498442"/>
                </a:moveTo>
                <a:lnTo>
                  <a:pt x="2962939" y="1394109"/>
                </a:lnTo>
                <a:lnTo>
                  <a:pt x="2890339" y="1394109"/>
                </a:lnTo>
                <a:close/>
                <a:moveTo>
                  <a:pt x="2856985" y="1299261"/>
                </a:moveTo>
                <a:lnTo>
                  <a:pt x="2996293" y="1299261"/>
                </a:lnTo>
                <a:lnTo>
                  <a:pt x="3033068" y="1194928"/>
                </a:lnTo>
                <a:lnTo>
                  <a:pt x="2820210" y="1194928"/>
                </a:lnTo>
                <a:close/>
                <a:moveTo>
                  <a:pt x="2786856" y="1100080"/>
                </a:moveTo>
                <a:lnTo>
                  <a:pt x="3066422" y="1100080"/>
                </a:lnTo>
                <a:lnTo>
                  <a:pt x="3103102" y="995747"/>
                </a:lnTo>
                <a:lnTo>
                  <a:pt x="2750176" y="995747"/>
                </a:lnTo>
                <a:close/>
                <a:moveTo>
                  <a:pt x="2716822" y="900899"/>
                </a:moveTo>
                <a:lnTo>
                  <a:pt x="3136456" y="900899"/>
                </a:lnTo>
                <a:lnTo>
                  <a:pt x="3173136" y="796566"/>
                </a:lnTo>
                <a:lnTo>
                  <a:pt x="2680142" y="796566"/>
                </a:lnTo>
                <a:close/>
                <a:moveTo>
                  <a:pt x="2299468" y="502537"/>
                </a:moveTo>
                <a:lnTo>
                  <a:pt x="2864207" y="502537"/>
                </a:lnTo>
                <a:lnTo>
                  <a:pt x="2827907" y="398204"/>
                </a:lnTo>
                <a:lnTo>
                  <a:pt x="2299468" y="398204"/>
                </a:lnTo>
                <a:close/>
                <a:moveTo>
                  <a:pt x="3058440" y="303356"/>
                </a:moveTo>
                <a:lnTo>
                  <a:pt x="3762867" y="303356"/>
                </a:lnTo>
                <a:lnTo>
                  <a:pt x="3762867" y="199023"/>
                </a:lnTo>
                <a:lnTo>
                  <a:pt x="3094835" y="199023"/>
                </a:lnTo>
                <a:close/>
                <a:moveTo>
                  <a:pt x="3164204" y="-158"/>
                </a:moveTo>
                <a:lnTo>
                  <a:pt x="3127904" y="104175"/>
                </a:lnTo>
                <a:lnTo>
                  <a:pt x="3762867" y="104175"/>
                </a:lnTo>
                <a:lnTo>
                  <a:pt x="3762867" y="-158"/>
                </a:lnTo>
                <a:close/>
                <a:moveTo>
                  <a:pt x="2090411" y="1498442"/>
                </a:moveTo>
                <a:lnTo>
                  <a:pt x="2613054" y="1498442"/>
                </a:lnTo>
                <a:lnTo>
                  <a:pt x="2613054" y="1394109"/>
                </a:lnTo>
                <a:lnTo>
                  <a:pt x="2090411" y="1394109"/>
                </a:lnTo>
                <a:close/>
                <a:moveTo>
                  <a:pt x="2090411" y="1299261"/>
                </a:moveTo>
                <a:lnTo>
                  <a:pt x="2613054" y="1299261"/>
                </a:lnTo>
                <a:lnTo>
                  <a:pt x="2613054" y="1194928"/>
                </a:lnTo>
                <a:lnTo>
                  <a:pt x="2090411" y="1194928"/>
                </a:lnTo>
                <a:close/>
                <a:moveTo>
                  <a:pt x="2299468" y="1100080"/>
                </a:moveTo>
                <a:lnTo>
                  <a:pt x="2613054" y="1100080"/>
                </a:lnTo>
                <a:lnTo>
                  <a:pt x="2613054" y="995747"/>
                </a:lnTo>
                <a:lnTo>
                  <a:pt x="2299468" y="995747"/>
                </a:lnTo>
                <a:close/>
                <a:moveTo>
                  <a:pt x="2299468" y="900899"/>
                </a:moveTo>
                <a:lnTo>
                  <a:pt x="2613054" y="900899"/>
                </a:lnTo>
                <a:lnTo>
                  <a:pt x="2613054" y="796566"/>
                </a:lnTo>
                <a:lnTo>
                  <a:pt x="2299468" y="796566"/>
                </a:lnTo>
                <a:close/>
                <a:moveTo>
                  <a:pt x="3553810" y="398204"/>
                </a:moveTo>
                <a:lnTo>
                  <a:pt x="3025371" y="398204"/>
                </a:lnTo>
                <a:lnTo>
                  <a:pt x="2989071" y="502537"/>
                </a:lnTo>
                <a:lnTo>
                  <a:pt x="3553810" y="502537"/>
                </a:lnTo>
                <a:close/>
                <a:moveTo>
                  <a:pt x="3240225" y="701718"/>
                </a:moveTo>
                <a:lnTo>
                  <a:pt x="3553810" y="701718"/>
                </a:lnTo>
                <a:lnTo>
                  <a:pt x="3553810" y="597385"/>
                </a:lnTo>
                <a:lnTo>
                  <a:pt x="2956002" y="597385"/>
                </a:lnTo>
                <a:lnTo>
                  <a:pt x="2926639" y="681705"/>
                </a:lnTo>
                <a:lnTo>
                  <a:pt x="2897276" y="597385"/>
                </a:lnTo>
                <a:lnTo>
                  <a:pt x="2299468" y="597385"/>
                </a:lnTo>
                <a:lnTo>
                  <a:pt x="2299468" y="701718"/>
                </a:lnTo>
                <a:lnTo>
                  <a:pt x="2613054" y="701718"/>
                </a:lnTo>
                <a:lnTo>
                  <a:pt x="2613054" y="605827"/>
                </a:lnTo>
                <a:lnTo>
                  <a:pt x="2646788" y="701718"/>
                </a:lnTo>
                <a:lnTo>
                  <a:pt x="3206491" y="701718"/>
                </a:lnTo>
                <a:lnTo>
                  <a:pt x="3240225" y="605827"/>
                </a:lnTo>
                <a:close/>
                <a:moveTo>
                  <a:pt x="3553810" y="796566"/>
                </a:moveTo>
                <a:lnTo>
                  <a:pt x="3240225" y="796566"/>
                </a:lnTo>
                <a:lnTo>
                  <a:pt x="3240225" y="900899"/>
                </a:lnTo>
                <a:lnTo>
                  <a:pt x="3553810" y="900899"/>
                </a:lnTo>
                <a:close/>
                <a:moveTo>
                  <a:pt x="3240225" y="1100080"/>
                </a:moveTo>
                <a:lnTo>
                  <a:pt x="3553810" y="1100080"/>
                </a:lnTo>
                <a:lnTo>
                  <a:pt x="3553810" y="995747"/>
                </a:lnTo>
                <a:lnTo>
                  <a:pt x="3240225" y="995747"/>
                </a:lnTo>
                <a:close/>
                <a:moveTo>
                  <a:pt x="3240225" y="1299261"/>
                </a:moveTo>
                <a:lnTo>
                  <a:pt x="3762867" y="1299261"/>
                </a:lnTo>
                <a:lnTo>
                  <a:pt x="3762867" y="1194928"/>
                </a:lnTo>
                <a:lnTo>
                  <a:pt x="3240225" y="1194928"/>
                </a:lnTo>
                <a:close/>
                <a:moveTo>
                  <a:pt x="3240225" y="1498442"/>
                </a:moveTo>
                <a:lnTo>
                  <a:pt x="3762867" y="1498442"/>
                </a:lnTo>
                <a:lnTo>
                  <a:pt x="3762867" y="1394109"/>
                </a:lnTo>
                <a:lnTo>
                  <a:pt x="3240225" y="1394109"/>
                </a:lnTo>
                <a:close/>
                <a:moveTo>
                  <a:pt x="2794838" y="303356"/>
                </a:moveTo>
                <a:lnTo>
                  <a:pt x="2758443" y="199023"/>
                </a:lnTo>
                <a:lnTo>
                  <a:pt x="2090411" y="199023"/>
                </a:lnTo>
                <a:lnTo>
                  <a:pt x="2090411" y="303356"/>
                </a:lnTo>
                <a:close/>
                <a:moveTo>
                  <a:pt x="2725469" y="104175"/>
                </a:moveTo>
                <a:lnTo>
                  <a:pt x="2689075" y="-158"/>
                </a:lnTo>
                <a:lnTo>
                  <a:pt x="2090411" y="-158"/>
                </a:lnTo>
                <a:lnTo>
                  <a:pt x="2090411" y="104175"/>
                </a:lnTo>
                <a:close/>
                <a:moveTo>
                  <a:pt x="3875283" y="1420572"/>
                </a:moveTo>
                <a:cubicBezTo>
                  <a:pt x="3876595" y="1376537"/>
                  <a:pt x="3913423" y="1341902"/>
                  <a:pt x="3957540" y="1343211"/>
                </a:cubicBezTo>
                <a:cubicBezTo>
                  <a:pt x="4001657" y="1344521"/>
                  <a:pt x="4036358" y="1381280"/>
                  <a:pt x="4035046" y="1425315"/>
                </a:cubicBezTo>
                <a:cubicBezTo>
                  <a:pt x="4033761" y="1468450"/>
                  <a:pt x="3998340" y="1502743"/>
                  <a:pt x="3955105" y="1502711"/>
                </a:cubicBezTo>
                <a:cubicBezTo>
                  <a:pt x="3910864" y="1502465"/>
                  <a:pt x="3875199" y="1466469"/>
                  <a:pt x="3875445" y="1422311"/>
                </a:cubicBezTo>
                <a:cubicBezTo>
                  <a:pt x="3875449" y="1421731"/>
                  <a:pt x="3875458" y="1421152"/>
                  <a:pt x="3875474" y="1420572"/>
                </a:cubicBezTo>
                <a:close/>
                <a:moveTo>
                  <a:pt x="4016206" y="1425789"/>
                </a:moveTo>
                <a:lnTo>
                  <a:pt x="4016206" y="1415450"/>
                </a:lnTo>
                <a:cubicBezTo>
                  <a:pt x="4014875" y="1381794"/>
                  <a:pt x="3986462" y="1355587"/>
                  <a:pt x="3952743" y="1356915"/>
                </a:cubicBezTo>
                <a:cubicBezTo>
                  <a:pt x="3920889" y="1358170"/>
                  <a:pt x="3895355" y="1383656"/>
                  <a:pt x="3894098" y="1415450"/>
                </a:cubicBezTo>
                <a:lnTo>
                  <a:pt x="3894098" y="1425789"/>
                </a:lnTo>
                <a:cubicBezTo>
                  <a:pt x="3895428" y="1459445"/>
                  <a:pt x="3923842" y="1485652"/>
                  <a:pt x="3957561" y="1484324"/>
                </a:cubicBezTo>
                <a:cubicBezTo>
                  <a:pt x="3989415" y="1483070"/>
                  <a:pt x="4014949" y="1457583"/>
                  <a:pt x="4016206" y="1425789"/>
                </a:cubicBezTo>
                <a:close/>
                <a:moveTo>
                  <a:pt x="3943416" y="1462874"/>
                </a:moveTo>
                <a:lnTo>
                  <a:pt x="3923081" y="1462874"/>
                </a:lnTo>
                <a:lnTo>
                  <a:pt x="3923081" y="1379598"/>
                </a:lnTo>
                <a:lnTo>
                  <a:pt x="3961091" y="1379598"/>
                </a:lnTo>
                <a:cubicBezTo>
                  <a:pt x="3974934" y="1377799"/>
                  <a:pt x="3987617" y="1387543"/>
                  <a:pt x="3989418" y="1401360"/>
                </a:cubicBezTo>
                <a:cubicBezTo>
                  <a:pt x="3989613" y="1402855"/>
                  <a:pt x="3989674" y="1404365"/>
                  <a:pt x="3989599" y="1405871"/>
                </a:cubicBezTo>
                <a:cubicBezTo>
                  <a:pt x="3990607" y="1416644"/>
                  <a:pt x="3984488" y="1426824"/>
                  <a:pt x="3974489" y="1431005"/>
                </a:cubicBezTo>
                <a:lnTo>
                  <a:pt x="3993495" y="1462874"/>
                </a:lnTo>
                <a:lnTo>
                  <a:pt x="3971164" y="1462874"/>
                </a:lnTo>
                <a:lnTo>
                  <a:pt x="3955580" y="1434420"/>
                </a:lnTo>
                <a:lnTo>
                  <a:pt x="3943416" y="1434420"/>
                </a:lnTo>
                <a:close/>
                <a:moveTo>
                  <a:pt x="3958620" y="1419055"/>
                </a:moveTo>
                <a:cubicBezTo>
                  <a:pt x="3964987" y="1419055"/>
                  <a:pt x="3968123" y="1416209"/>
                  <a:pt x="3968123" y="1410234"/>
                </a:cubicBezTo>
                <a:lnTo>
                  <a:pt x="3968123" y="1404258"/>
                </a:lnTo>
                <a:cubicBezTo>
                  <a:pt x="3968123" y="1398283"/>
                  <a:pt x="3964512" y="1395532"/>
                  <a:pt x="3958620" y="1395532"/>
                </a:cubicBezTo>
                <a:lnTo>
                  <a:pt x="3943416" y="1395532"/>
                </a:lnTo>
                <a:lnTo>
                  <a:pt x="3943416" y="1419055"/>
                </a:lnTo>
                <a:close/>
              </a:path>
            </a:pathLst>
          </a:custGeom>
          <a:solidFill>
            <a:schemeClr val="tx1"/>
          </a:solidFill>
          <a:ln w="9503" cap="flat">
            <a:noFill/>
            <a:prstDash val="solid"/>
            <a:miter/>
          </a:ln>
        </p:spPr>
        <p:txBody>
          <a:bodyPr rtlCol="0" anchor="ctr"/>
          <a:lstStyle/>
          <a:p>
            <a:endParaRPr lang="ja-JP" altLang="en-US"/>
          </a:p>
        </p:txBody>
      </p:sp>
      <p:sp>
        <p:nvSpPr>
          <p:cNvPr id="10" name="テキスト プレースホルダー 3">
            <a:extLst>
              <a:ext uri="{FF2B5EF4-FFF2-40B4-BE49-F238E27FC236}">
                <a16:creationId xmlns:a16="http://schemas.microsoft.com/office/drawing/2014/main" id="{639D17A7-8332-8C7F-7EE7-F494C12197A6}"/>
              </a:ext>
            </a:extLst>
          </p:cNvPr>
          <p:cNvSpPr>
            <a:spLocks noGrp="1"/>
          </p:cNvSpPr>
          <p:nvPr>
            <p:ph type="body" sz="quarter" idx="10"/>
          </p:nvPr>
        </p:nvSpPr>
        <p:spPr>
          <a:xfrm>
            <a:off x="289560" y="301752"/>
            <a:ext cx="5522976" cy="548640"/>
          </a:xfrm>
        </p:spPr>
        <p:txBody>
          <a:bodyPr/>
          <a:lstStyle>
            <a:lvl1pPr>
              <a:defRPr sz="1800">
                <a:latin typeface="+mn-lt"/>
                <a:ea typeface="+mn-ea"/>
              </a:defRPr>
            </a:lvl1pPr>
            <a:lvl2pPr>
              <a:defRPr sz="1400"/>
            </a:lvl2pPr>
            <a:lvl3pPr>
              <a:defRPr sz="1400"/>
            </a:lvl3pPr>
            <a:lvl4pPr>
              <a:defRPr sz="1400"/>
            </a:lvl4pPr>
            <a:lvl5pPr>
              <a:defRPr sz="1400"/>
            </a:lvl5pPr>
          </a:lstStyle>
          <a:p>
            <a:pPr lvl="0"/>
            <a:r>
              <a:rPr kumimoji="1" lang="ja-JP" altLang="en-US"/>
              <a:t>マスター テキストの書式設定</a:t>
            </a:r>
          </a:p>
        </p:txBody>
      </p:sp>
      <p:sp>
        <p:nvSpPr>
          <p:cNvPr id="2" name="テキスト プレースホルダー 6">
            <a:extLst>
              <a:ext uri="{FF2B5EF4-FFF2-40B4-BE49-F238E27FC236}">
                <a16:creationId xmlns:a16="http://schemas.microsoft.com/office/drawing/2014/main" id="{35C65A5E-0ADC-60B7-96F3-C3BD1F98317E}"/>
              </a:ext>
            </a:extLst>
          </p:cNvPr>
          <p:cNvSpPr>
            <a:spLocks noGrp="1"/>
          </p:cNvSpPr>
          <p:nvPr>
            <p:ph type="body" sz="quarter" idx="17"/>
          </p:nvPr>
        </p:nvSpPr>
        <p:spPr>
          <a:xfrm>
            <a:off x="289560" y="2569464"/>
            <a:ext cx="5527675" cy="550863"/>
          </a:xfrm>
        </p:spPr>
        <p:txBody>
          <a:bodyPr/>
          <a:lstStyle>
            <a:lvl1pPr>
              <a:defRPr sz="1400">
                <a:latin typeface="+mj-lt"/>
                <a:ea typeface="+mj-ea"/>
              </a:defRPr>
            </a:lvl1pPr>
          </a:lstStyle>
          <a:p>
            <a:pPr lvl="0"/>
            <a:r>
              <a:rPr kumimoji="1" lang="ja-JP" altLang="en-US"/>
              <a:t>マスター テキストの書式設定</a:t>
            </a:r>
          </a:p>
        </p:txBody>
      </p:sp>
    </p:spTree>
    <p:extLst>
      <p:ext uri="{BB962C8B-B14F-4D97-AF65-F5344CB8AC3E}">
        <p14:creationId xmlns:p14="http://schemas.microsoft.com/office/powerpoint/2010/main" val="2224878651"/>
      </p:ext>
    </p:extLst>
  </p:cSld>
  <p:clrMapOvr>
    <a:masterClrMapping/>
  </p:clrMapOvr>
  <p:transition spd="med"/>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ext, 4 columns, short dividers">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7DA3BD0-C0A1-6ADF-602A-13E61E27711F}"/>
              </a:ext>
            </a:extLst>
          </p:cNvPr>
          <p:cNvSpPr>
            <a:spLocks noGrp="1"/>
          </p:cNvSpPr>
          <p:nvPr>
            <p:ph type="sldNum" sz="quarter" idx="10"/>
          </p:nvPr>
        </p:nvSpPr>
        <p:spPr>
          <a:xfrm>
            <a:off x="11770048" y="6450369"/>
            <a:ext cx="134652" cy="123111"/>
          </a:xfrm>
          <a:prstGeom prst="rect">
            <a:avLst/>
          </a:prstGeom>
        </p:spPr>
        <p:txBody>
          <a:bodyPr/>
          <a:lstStyle/>
          <a:p>
            <a:fld id="{86CB4B4D-7CA3-9044-876B-883B54F8677D}" type="slidenum">
              <a:rPr lang="en-US" smtClean="0"/>
              <a:t>‹#›</a:t>
            </a:fld>
            <a:endParaRPr lang="en-US" dirty="0"/>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3333316" y="1714500"/>
            <a:ext cx="2478024" cy="4286250"/>
          </a:xfrm>
          <a:prstGeom prst="rect">
            <a:avLst/>
          </a:prstGeom>
        </p:spPr>
        <p:txBody>
          <a:bodyPr/>
          <a:lstStyle>
            <a:lvl1pPr>
              <a:lnSpc>
                <a:spcPct val="120000"/>
              </a:lnSpc>
              <a:spcBef>
                <a:spcPts val="0"/>
              </a:spcBef>
              <a:defRPr sz="1000" b="0" i="0">
                <a:solidFill>
                  <a:schemeClr val="tx1"/>
                </a:solidFill>
                <a:latin typeface="IBM Plex Sans" panose="020B0503050203000203" pitchFamily="34" charset="0"/>
                <a:ea typeface="IBM Plex Sans JP" panose="020B0503050203000203" pitchFamily="34" charset="-128"/>
              </a:defRPr>
            </a:lvl1pPr>
            <a:lvl2pPr marL="91422" indent="-91422">
              <a:lnSpc>
                <a:spcPct val="120000"/>
              </a:lnSpc>
              <a:spcBef>
                <a:spcPts val="0"/>
              </a:spcBef>
              <a:defRPr sz="1000" b="0" i="0">
                <a:solidFill>
                  <a:schemeClr val="tx1"/>
                </a:solidFill>
                <a:latin typeface="IBM Plex Sans" panose="020B0503050203000203" pitchFamily="34" charset="0"/>
                <a:ea typeface="IBM Plex Sans JP" panose="020B0503050203000203" pitchFamily="34" charset="-128"/>
              </a:defRPr>
            </a:lvl2pPr>
            <a:lvl3pPr marL="182843" indent="-91422">
              <a:lnSpc>
                <a:spcPct val="120000"/>
              </a:lnSpc>
              <a:spcBef>
                <a:spcPts val="0"/>
              </a:spcBef>
              <a:defRPr sz="1000" b="0" i="0">
                <a:solidFill>
                  <a:schemeClr val="tx1"/>
                </a:solidFill>
                <a:latin typeface="IBM Plex Sans" panose="020B0503050203000203" pitchFamily="34" charset="0"/>
                <a:ea typeface="IBM Plex Sans JP" panose="020B0503050203000203" pitchFamily="34" charset="-128"/>
              </a:defRPr>
            </a:lvl3pPr>
            <a:lvl4pPr marL="274265" indent="-91422">
              <a:lnSpc>
                <a:spcPct val="120000"/>
              </a:lnSpc>
              <a:spcBef>
                <a:spcPts val="0"/>
              </a:spcBef>
              <a:defRPr sz="1000" b="0" i="0">
                <a:solidFill>
                  <a:schemeClr val="tx1"/>
                </a:solidFill>
                <a:latin typeface="IBM Plex Sans" panose="020B0503050203000203" pitchFamily="34" charset="0"/>
                <a:ea typeface="IBM Plex Sans JP" panose="020B0503050203000203" pitchFamily="34" charset="-128"/>
              </a:defRPr>
            </a:lvl4pPr>
            <a:lvl5pPr>
              <a:lnSpc>
                <a:spcPct val="110000"/>
              </a:lnSpc>
              <a:spcBef>
                <a:spcPts val="0"/>
              </a:spcBef>
              <a:defRPr sz="1000" b="0" i="0">
                <a:solidFill>
                  <a:schemeClr val="tx1"/>
                </a:solidFill>
                <a:latin typeface="IBM Plex Sans" panose="020B0503050203000203" pitchFamily="34" charset="0"/>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6380919" y="1714500"/>
            <a:ext cx="2478024" cy="4286250"/>
          </a:xfrm>
          <a:prstGeom prst="rect">
            <a:avLst/>
          </a:prstGeom>
        </p:spPr>
        <p:txBody>
          <a:bodyPr/>
          <a:lstStyle>
            <a:lvl1pPr>
              <a:lnSpc>
                <a:spcPct val="120000"/>
              </a:lnSpc>
              <a:spcBef>
                <a:spcPts val="0"/>
              </a:spcBef>
              <a:defRPr sz="1000" b="0" i="0">
                <a:solidFill>
                  <a:schemeClr val="tx1"/>
                </a:solidFill>
                <a:latin typeface="IBM Plex Sans" panose="020B0503050203000203" pitchFamily="34" charset="0"/>
                <a:ea typeface="IBM Plex Sans JP" panose="020B0503050203000203" pitchFamily="34" charset="-128"/>
              </a:defRPr>
            </a:lvl1pPr>
            <a:lvl2pPr marL="91422" indent="-91422">
              <a:lnSpc>
                <a:spcPct val="120000"/>
              </a:lnSpc>
              <a:spcBef>
                <a:spcPts val="0"/>
              </a:spcBef>
              <a:defRPr sz="1000" b="0" i="0">
                <a:solidFill>
                  <a:schemeClr val="tx1"/>
                </a:solidFill>
                <a:latin typeface="IBM Plex Sans" panose="020B0503050203000203" pitchFamily="34" charset="0"/>
                <a:ea typeface="IBM Plex Sans JP" panose="020B0503050203000203" pitchFamily="34" charset="-128"/>
              </a:defRPr>
            </a:lvl2pPr>
            <a:lvl3pPr marL="182843" indent="-91422">
              <a:lnSpc>
                <a:spcPct val="120000"/>
              </a:lnSpc>
              <a:spcBef>
                <a:spcPts val="0"/>
              </a:spcBef>
              <a:defRPr sz="1000" b="0" i="0">
                <a:solidFill>
                  <a:schemeClr val="tx1"/>
                </a:solidFill>
                <a:latin typeface="IBM Plex Sans" panose="020B0503050203000203" pitchFamily="34" charset="0"/>
                <a:ea typeface="IBM Plex Sans JP" panose="020B0503050203000203" pitchFamily="34" charset="-128"/>
              </a:defRPr>
            </a:lvl3pPr>
            <a:lvl4pPr marL="274265" indent="-91422">
              <a:lnSpc>
                <a:spcPct val="120000"/>
              </a:lnSpc>
              <a:spcBef>
                <a:spcPts val="0"/>
              </a:spcBef>
              <a:defRPr sz="1000" b="0" i="0">
                <a:solidFill>
                  <a:schemeClr val="tx1"/>
                </a:solidFill>
                <a:latin typeface="IBM Plex Sans" panose="020B0503050203000203" pitchFamily="34" charset="0"/>
                <a:ea typeface="IBM Plex Sans JP" panose="020B0503050203000203" pitchFamily="34" charset="-128"/>
              </a:defRPr>
            </a:lvl4pPr>
            <a:lvl5pPr>
              <a:lnSpc>
                <a:spcPct val="110000"/>
              </a:lnSpc>
              <a:spcBef>
                <a:spcPts val="0"/>
              </a:spcBef>
              <a:defRPr sz="1000" b="0" i="0">
                <a:solidFill>
                  <a:schemeClr val="tx1"/>
                </a:solidFill>
                <a:latin typeface="IBM Plex Sans" panose="020B0503050203000203" pitchFamily="34" charset="0"/>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9428522" y="1714500"/>
            <a:ext cx="2478024" cy="4286250"/>
          </a:xfrm>
          <a:prstGeom prst="rect">
            <a:avLst/>
          </a:prstGeom>
        </p:spPr>
        <p:txBody>
          <a:bodyPr/>
          <a:lstStyle>
            <a:lvl1pPr>
              <a:lnSpc>
                <a:spcPct val="120000"/>
              </a:lnSpc>
              <a:spcBef>
                <a:spcPts val="0"/>
              </a:spcBef>
              <a:defRPr sz="1000" b="0" i="0">
                <a:solidFill>
                  <a:schemeClr val="tx1"/>
                </a:solidFill>
                <a:latin typeface="IBM Plex Sans" panose="020B0503050203000203" pitchFamily="34" charset="0"/>
                <a:ea typeface="IBM Plex Sans JP" panose="020B0503050203000203" pitchFamily="34" charset="-128"/>
              </a:defRPr>
            </a:lvl1pPr>
            <a:lvl2pPr marL="91422" indent="-91422">
              <a:lnSpc>
                <a:spcPct val="120000"/>
              </a:lnSpc>
              <a:spcBef>
                <a:spcPts val="0"/>
              </a:spcBef>
              <a:defRPr sz="1000" b="0" i="0">
                <a:solidFill>
                  <a:schemeClr val="tx1"/>
                </a:solidFill>
                <a:latin typeface="IBM Plex Sans" panose="020B0503050203000203" pitchFamily="34" charset="0"/>
                <a:ea typeface="IBM Plex Sans JP" panose="020B0503050203000203" pitchFamily="34" charset="-128"/>
              </a:defRPr>
            </a:lvl2pPr>
            <a:lvl3pPr marL="182843" indent="-91422">
              <a:lnSpc>
                <a:spcPct val="120000"/>
              </a:lnSpc>
              <a:spcBef>
                <a:spcPts val="0"/>
              </a:spcBef>
              <a:defRPr sz="1000" b="0" i="0">
                <a:solidFill>
                  <a:schemeClr val="tx1"/>
                </a:solidFill>
                <a:latin typeface="IBM Plex Sans" panose="020B0503050203000203" pitchFamily="34" charset="0"/>
                <a:ea typeface="IBM Plex Sans JP" panose="020B0503050203000203" pitchFamily="34" charset="-128"/>
              </a:defRPr>
            </a:lvl3pPr>
            <a:lvl4pPr marL="274265" indent="-91422">
              <a:lnSpc>
                <a:spcPct val="120000"/>
              </a:lnSpc>
              <a:spcBef>
                <a:spcPts val="0"/>
              </a:spcBef>
              <a:defRPr sz="1000" b="0" i="0">
                <a:solidFill>
                  <a:schemeClr val="tx1"/>
                </a:solidFill>
                <a:latin typeface="IBM Plex Sans" panose="020B0503050203000203" pitchFamily="34" charset="0"/>
                <a:ea typeface="IBM Plex Sans JP" panose="020B0503050203000203" pitchFamily="34" charset="-128"/>
              </a:defRPr>
            </a:lvl4pPr>
            <a:lvl5pPr>
              <a:lnSpc>
                <a:spcPct val="110000"/>
              </a:lnSpc>
              <a:spcBef>
                <a:spcPts val="0"/>
              </a:spcBef>
              <a:defRPr sz="1000" b="0" i="0">
                <a:solidFill>
                  <a:schemeClr val="tx1"/>
                </a:solidFill>
                <a:latin typeface="IBM Plex Sans" panose="020B0503050203000203" pitchFamily="34" charset="0"/>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9429117" y="274040"/>
            <a:ext cx="2477765" cy="762794"/>
          </a:xfrm>
          <a:prstGeom prst="rect">
            <a:avLst/>
          </a:prstGeom>
        </p:spPr>
        <p:txBody>
          <a:bodyPr/>
          <a:lstStyle>
            <a:lvl1pPr>
              <a:lnSpc>
                <a:spcPct val="120000"/>
              </a:lnSpc>
              <a:spcBef>
                <a:spcPts val="0"/>
              </a:spcBef>
              <a:defRPr sz="1000" b="0" i="0">
                <a:solidFill>
                  <a:schemeClr val="tx1"/>
                </a:solidFill>
                <a:latin typeface="IBM Plex Sans" panose="020B0503050203000203" pitchFamily="34" charset="0"/>
                <a:ea typeface="IBM Plex Sans JP" panose="020B0503050203000203" pitchFamily="34" charset="-128"/>
              </a:defRPr>
            </a:lvl1pPr>
            <a:lvl2pPr marL="91422" indent="-91422">
              <a:lnSpc>
                <a:spcPct val="120000"/>
              </a:lnSpc>
              <a:spcBef>
                <a:spcPts val="0"/>
              </a:spcBef>
              <a:defRPr sz="1000" b="0" i="0">
                <a:solidFill>
                  <a:schemeClr val="tx1"/>
                </a:solidFill>
                <a:latin typeface="IBM Plex Sans" panose="020B0503050203000203" pitchFamily="34" charset="0"/>
                <a:ea typeface="IBM Plex Sans JP" panose="020B0503050203000203" pitchFamily="34" charset="-128"/>
              </a:defRPr>
            </a:lvl2pPr>
            <a:lvl3pPr marL="182843" indent="-91422">
              <a:lnSpc>
                <a:spcPct val="120000"/>
              </a:lnSpc>
              <a:spcBef>
                <a:spcPts val="0"/>
              </a:spcBef>
              <a:defRPr sz="1000" b="0" i="0">
                <a:solidFill>
                  <a:schemeClr val="tx1"/>
                </a:solidFill>
                <a:latin typeface="IBM Plex Sans" panose="020B0503050203000203" pitchFamily="34" charset="0"/>
                <a:ea typeface="IBM Plex Sans JP" panose="020B0503050203000203" pitchFamily="34" charset="-128"/>
              </a:defRPr>
            </a:lvl3pPr>
            <a:lvl4pPr marL="274265" indent="-91422">
              <a:lnSpc>
                <a:spcPct val="120000"/>
              </a:lnSpc>
              <a:spcBef>
                <a:spcPts val="0"/>
              </a:spcBef>
              <a:defRPr sz="1000" b="0" i="0">
                <a:solidFill>
                  <a:schemeClr val="tx1"/>
                </a:solidFill>
                <a:latin typeface="IBM Plex Sans" panose="020B0503050203000203" pitchFamily="34" charset="0"/>
                <a:ea typeface="IBM Plex Sans JP" panose="020B0503050203000203" pitchFamily="34" charset="-128"/>
              </a:defRPr>
            </a:lvl4pPr>
            <a:lvl5pPr>
              <a:lnSpc>
                <a:spcPct val="110000"/>
              </a:lnSpc>
              <a:spcBef>
                <a:spcPts val="0"/>
              </a:spcBef>
              <a:defRPr sz="1000" b="0" i="0">
                <a:solidFill>
                  <a:schemeClr val="tx1"/>
                </a:solidFill>
                <a:latin typeface="IBM Plex Sans" panose="020B0503050203000203" pitchFamily="34" charset="0"/>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14" name="Text Placeholder 6">
            <a:extLst>
              <a:ext uri="{FF2B5EF4-FFF2-40B4-BE49-F238E27FC236}">
                <a16:creationId xmlns:a16="http://schemas.microsoft.com/office/drawing/2014/main" id="{1239EA8E-6B4C-405F-E7F6-ABB450E07109}"/>
              </a:ext>
            </a:extLst>
          </p:cNvPr>
          <p:cNvSpPr>
            <a:spLocks noGrp="1"/>
          </p:cNvSpPr>
          <p:nvPr>
            <p:ph type="body" sz="quarter" idx="19"/>
          </p:nvPr>
        </p:nvSpPr>
        <p:spPr>
          <a:xfrm>
            <a:off x="286507" y="1714500"/>
            <a:ext cx="2478024" cy="4286250"/>
          </a:xfrm>
          <a:prstGeom prst="rect">
            <a:avLst/>
          </a:prstGeom>
        </p:spPr>
        <p:txBody>
          <a:bodyPr/>
          <a:lstStyle>
            <a:lvl1pPr>
              <a:lnSpc>
                <a:spcPct val="120000"/>
              </a:lnSpc>
              <a:spcBef>
                <a:spcPts val="0"/>
              </a:spcBef>
              <a:defRPr sz="1000" b="0" i="0">
                <a:solidFill>
                  <a:schemeClr val="tx1"/>
                </a:solidFill>
                <a:latin typeface="IBM Plex Sans" panose="020B0503050203000203" pitchFamily="34" charset="0"/>
                <a:ea typeface="IBM Plex Sans JP" panose="020B0503050203000203" pitchFamily="34" charset="-128"/>
              </a:defRPr>
            </a:lvl1pPr>
            <a:lvl2pPr marL="91422" indent="-91422">
              <a:lnSpc>
                <a:spcPct val="120000"/>
              </a:lnSpc>
              <a:spcBef>
                <a:spcPts val="0"/>
              </a:spcBef>
              <a:defRPr sz="1000" b="0" i="0">
                <a:solidFill>
                  <a:schemeClr val="tx1"/>
                </a:solidFill>
                <a:latin typeface="IBM Plex Sans" panose="020B0503050203000203" pitchFamily="34" charset="0"/>
                <a:ea typeface="IBM Plex Sans JP" panose="020B0503050203000203" pitchFamily="34" charset="-128"/>
              </a:defRPr>
            </a:lvl2pPr>
            <a:lvl3pPr marL="182843" indent="-91422">
              <a:lnSpc>
                <a:spcPct val="120000"/>
              </a:lnSpc>
              <a:spcBef>
                <a:spcPts val="0"/>
              </a:spcBef>
              <a:defRPr sz="1000" b="0" i="0">
                <a:solidFill>
                  <a:schemeClr val="tx1"/>
                </a:solidFill>
                <a:latin typeface="IBM Plex Sans" panose="020B0503050203000203" pitchFamily="34" charset="0"/>
                <a:ea typeface="IBM Plex Sans JP" panose="020B0503050203000203" pitchFamily="34" charset="-128"/>
              </a:defRPr>
            </a:lvl3pPr>
            <a:lvl4pPr marL="274265" indent="-91422">
              <a:lnSpc>
                <a:spcPct val="120000"/>
              </a:lnSpc>
              <a:spcBef>
                <a:spcPts val="0"/>
              </a:spcBef>
              <a:defRPr sz="1000" b="0" i="0">
                <a:solidFill>
                  <a:schemeClr val="tx1"/>
                </a:solidFill>
                <a:latin typeface="IBM Plex Sans" panose="020B0503050203000203" pitchFamily="34" charset="0"/>
                <a:ea typeface="IBM Plex Sans JP" panose="020B0503050203000203" pitchFamily="34" charset="-128"/>
              </a:defRPr>
            </a:lvl4pPr>
            <a:lvl5pPr>
              <a:lnSpc>
                <a:spcPct val="110000"/>
              </a:lnSpc>
              <a:spcBef>
                <a:spcPts val="0"/>
              </a:spcBef>
              <a:defRPr sz="1000" b="0" i="0">
                <a:solidFill>
                  <a:schemeClr val="tx1"/>
                </a:solidFill>
                <a:latin typeface="IBM Plex Sans" panose="020B0503050203000203" pitchFamily="34" charset="0"/>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cxnSp>
        <p:nvCxnSpPr>
          <p:cNvPr id="20" name="Straight Connector 19">
            <a:extLst>
              <a:ext uri="{FF2B5EF4-FFF2-40B4-BE49-F238E27FC236}">
                <a16:creationId xmlns:a16="http://schemas.microsoft.com/office/drawing/2014/main" id="{ABAB2974-AD95-0BF2-C41A-265AEF03B4F7}"/>
              </a:ext>
            </a:extLst>
          </p:cNvPr>
          <p:cNvCxnSpPr>
            <a:cxnSpLocks/>
          </p:cNvCxnSpPr>
          <p:nvPr userDrawn="1"/>
        </p:nvCxnSpPr>
        <p:spPr bwMode="auto">
          <a:xfrm>
            <a:off x="3047603" y="1714500"/>
            <a:ext cx="0" cy="4286250"/>
          </a:xfrm>
          <a:prstGeom prst="line">
            <a:avLst/>
          </a:prstGeom>
          <a:ln w="635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CDB8CB8D-C4DB-E357-4948-59CD6A18A9DC}"/>
              </a:ext>
            </a:extLst>
          </p:cNvPr>
          <p:cNvCxnSpPr>
            <a:cxnSpLocks/>
          </p:cNvCxnSpPr>
          <p:nvPr userDrawn="1"/>
        </p:nvCxnSpPr>
        <p:spPr bwMode="auto">
          <a:xfrm>
            <a:off x="6096000" y="1714500"/>
            <a:ext cx="0" cy="4288536"/>
          </a:xfrm>
          <a:prstGeom prst="line">
            <a:avLst/>
          </a:prstGeom>
          <a:ln w="635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8B5887E5-28C4-AA99-EBD5-E34B88F46F25}"/>
              </a:ext>
            </a:extLst>
          </p:cNvPr>
          <p:cNvCxnSpPr/>
          <p:nvPr userDrawn="1"/>
        </p:nvCxnSpPr>
        <p:spPr bwMode="auto">
          <a:xfrm>
            <a:off x="9142810" y="1714500"/>
            <a:ext cx="0" cy="4288536"/>
          </a:xfrm>
          <a:prstGeom prst="line">
            <a:avLst/>
          </a:prstGeom>
          <a:ln w="635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フッター プレースホルダー 4">
            <a:extLst>
              <a:ext uri="{FF2B5EF4-FFF2-40B4-BE49-F238E27FC236}">
                <a16:creationId xmlns:a16="http://schemas.microsoft.com/office/drawing/2014/main" id="{C6440C1F-E9AF-5AAE-C8E3-23EE453C9F9D}"/>
              </a:ext>
            </a:extLst>
          </p:cNvPr>
          <p:cNvSpPr>
            <a:spLocks noGrp="1"/>
          </p:cNvSpPr>
          <p:nvPr>
            <p:ph type="ftr" sz="quarter" idx="20"/>
          </p:nvPr>
        </p:nvSpPr>
        <p:spPr/>
        <p:txBody>
          <a:bodyPr/>
          <a:lstStyle/>
          <a:p>
            <a:r>
              <a:rPr kumimoji="1" lang="ja-JP" altLang="en-US"/>
              <a:t>フッター</a:t>
            </a:r>
            <a:r>
              <a:rPr kumimoji="1" lang="en-US" altLang="ja-JP"/>
              <a:t>(Optional)</a:t>
            </a:r>
            <a:endParaRPr kumimoji="1" lang="ja-JP" altLang="en-US"/>
          </a:p>
        </p:txBody>
      </p:sp>
      <p:sp>
        <p:nvSpPr>
          <p:cNvPr id="8" name="タイトル 7">
            <a:extLst>
              <a:ext uri="{FF2B5EF4-FFF2-40B4-BE49-F238E27FC236}">
                <a16:creationId xmlns:a16="http://schemas.microsoft.com/office/drawing/2014/main" id="{5D7B6D9A-DCB1-E62E-15CC-547D399453E8}"/>
              </a:ext>
            </a:extLst>
          </p:cNvPr>
          <p:cNvSpPr>
            <a:spLocks noGrp="1"/>
          </p:cNvSpPr>
          <p:nvPr>
            <p:ph type="title"/>
          </p:nvPr>
        </p:nvSpPr>
        <p:spPr>
          <a:xfrm>
            <a:off x="289559" y="301750"/>
            <a:ext cx="8567099" cy="758952"/>
          </a:xfrm>
        </p:spPr>
        <p:txBody>
          <a:bodyPr/>
          <a:lstStyle>
            <a:lvl1pPr>
              <a:defRPr sz="3200"/>
            </a:lvl1pPr>
          </a:lstStyle>
          <a:p>
            <a:r>
              <a:rPr kumimoji="1" lang="ja-JP" altLang="en-US"/>
              <a:t>マスター タイトルの書式設定</a:t>
            </a:r>
          </a:p>
        </p:txBody>
      </p:sp>
    </p:spTree>
    <p:extLst>
      <p:ext uri="{BB962C8B-B14F-4D97-AF65-F5344CB8AC3E}">
        <p14:creationId xmlns:p14="http://schemas.microsoft.com/office/powerpoint/2010/main" val="3152310234"/>
      </p:ext>
    </p:extLst>
  </p:cSld>
  <p:clrMapOvr>
    <a:masterClrMapping/>
  </p:clrMapOvr>
  <p:transition spd="med"/>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ext, 4 columns, dividers, headlines">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7DA3BD0-C0A1-6ADF-602A-13E61E27711F}"/>
              </a:ext>
            </a:extLst>
          </p:cNvPr>
          <p:cNvSpPr>
            <a:spLocks noGrp="1"/>
          </p:cNvSpPr>
          <p:nvPr>
            <p:ph type="sldNum" sz="quarter" idx="10"/>
          </p:nvPr>
        </p:nvSpPr>
        <p:spPr>
          <a:xfrm>
            <a:off x="11770048" y="6450369"/>
            <a:ext cx="134652" cy="123111"/>
          </a:xfrm>
          <a:prstGeom prst="rect">
            <a:avLst/>
          </a:prstGeom>
        </p:spPr>
        <p:txBody>
          <a:bodyPr/>
          <a:lstStyle/>
          <a:p>
            <a:fld id="{86CB4B4D-7CA3-9044-876B-883B54F8677D}" type="slidenum">
              <a:rPr lang="en-US" smtClean="0"/>
              <a:t>‹#›</a:t>
            </a:fld>
            <a:endParaRPr lang="en-US" dirty="0"/>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3333316" y="1714500"/>
            <a:ext cx="2478024" cy="4286250"/>
          </a:xfrm>
          <a:prstGeom prst="rect">
            <a:avLst/>
          </a:prstGeom>
        </p:spPr>
        <p:txBody>
          <a:bodyPr/>
          <a:lstStyle>
            <a:lvl1pPr>
              <a:lnSpc>
                <a:spcPct val="120000"/>
              </a:lnSpc>
              <a:spcBef>
                <a:spcPts val="0"/>
              </a:spcBef>
              <a:defRPr sz="1000" b="0" i="0">
                <a:solidFill>
                  <a:schemeClr val="tx1"/>
                </a:solidFill>
                <a:latin typeface="IBM Plex Sans" panose="020B0503050203000203" pitchFamily="34" charset="0"/>
                <a:ea typeface="IBM Plex Sans JP" panose="020B0503050203000203" pitchFamily="34" charset="-128"/>
              </a:defRPr>
            </a:lvl1pPr>
            <a:lvl2pPr marL="91422" indent="-91422">
              <a:lnSpc>
                <a:spcPct val="120000"/>
              </a:lnSpc>
              <a:spcBef>
                <a:spcPts val="0"/>
              </a:spcBef>
              <a:defRPr sz="1000" b="0" i="0">
                <a:solidFill>
                  <a:schemeClr val="tx1"/>
                </a:solidFill>
                <a:latin typeface="IBM Plex Sans" panose="020B0503050203000203" pitchFamily="34" charset="0"/>
                <a:ea typeface="IBM Plex Sans JP" panose="020B0503050203000203" pitchFamily="34" charset="-128"/>
              </a:defRPr>
            </a:lvl2pPr>
            <a:lvl3pPr marL="182843" indent="-91422">
              <a:lnSpc>
                <a:spcPct val="120000"/>
              </a:lnSpc>
              <a:spcBef>
                <a:spcPts val="0"/>
              </a:spcBef>
              <a:defRPr sz="1000" b="0" i="0">
                <a:solidFill>
                  <a:schemeClr val="tx1"/>
                </a:solidFill>
                <a:latin typeface="IBM Plex Sans" panose="020B0503050203000203" pitchFamily="34" charset="0"/>
                <a:ea typeface="IBM Plex Sans JP" panose="020B0503050203000203" pitchFamily="34" charset="-128"/>
              </a:defRPr>
            </a:lvl3pPr>
            <a:lvl4pPr marL="274265" indent="-91422">
              <a:lnSpc>
                <a:spcPct val="120000"/>
              </a:lnSpc>
              <a:spcBef>
                <a:spcPts val="0"/>
              </a:spcBef>
              <a:defRPr sz="1000" b="0" i="0">
                <a:solidFill>
                  <a:schemeClr val="tx1"/>
                </a:solidFill>
                <a:latin typeface="IBM Plex Sans" panose="020B0503050203000203" pitchFamily="34" charset="0"/>
                <a:ea typeface="IBM Plex Sans JP" panose="020B0503050203000203" pitchFamily="34" charset="-128"/>
              </a:defRPr>
            </a:lvl4pPr>
            <a:lvl5pPr>
              <a:spcBef>
                <a:spcPts val="0"/>
              </a:spcBef>
              <a:defRPr sz="1000" b="0" i="0">
                <a:solidFill>
                  <a:schemeClr val="tx1"/>
                </a:solidFill>
                <a:latin typeface="IBM Plex Sans" panose="020B0503050203000203" pitchFamily="34" charset="0"/>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6380919" y="1714500"/>
            <a:ext cx="2478024" cy="4286250"/>
          </a:xfrm>
          <a:prstGeom prst="rect">
            <a:avLst/>
          </a:prstGeom>
        </p:spPr>
        <p:txBody>
          <a:bodyPr/>
          <a:lstStyle>
            <a:lvl1pPr>
              <a:lnSpc>
                <a:spcPct val="120000"/>
              </a:lnSpc>
              <a:spcBef>
                <a:spcPts val="0"/>
              </a:spcBef>
              <a:defRPr sz="1000" b="0" i="0">
                <a:solidFill>
                  <a:schemeClr val="tx1"/>
                </a:solidFill>
                <a:latin typeface="IBM Plex Sans" panose="020B0503050203000203" pitchFamily="34" charset="0"/>
                <a:ea typeface="IBM Plex Sans JP" panose="020B0503050203000203" pitchFamily="34" charset="-128"/>
              </a:defRPr>
            </a:lvl1pPr>
            <a:lvl2pPr marL="91422" indent="-91422">
              <a:lnSpc>
                <a:spcPct val="120000"/>
              </a:lnSpc>
              <a:spcBef>
                <a:spcPts val="0"/>
              </a:spcBef>
              <a:defRPr sz="1000" b="0" i="0">
                <a:solidFill>
                  <a:schemeClr val="tx1"/>
                </a:solidFill>
                <a:latin typeface="IBM Plex Sans" panose="020B0503050203000203" pitchFamily="34" charset="0"/>
                <a:ea typeface="IBM Plex Sans JP" panose="020B0503050203000203" pitchFamily="34" charset="-128"/>
              </a:defRPr>
            </a:lvl2pPr>
            <a:lvl3pPr marL="182843" indent="-91422">
              <a:lnSpc>
                <a:spcPct val="120000"/>
              </a:lnSpc>
              <a:spcBef>
                <a:spcPts val="0"/>
              </a:spcBef>
              <a:defRPr sz="1000" b="0" i="0">
                <a:solidFill>
                  <a:schemeClr val="tx1"/>
                </a:solidFill>
                <a:latin typeface="IBM Plex Sans" panose="020B0503050203000203" pitchFamily="34" charset="0"/>
                <a:ea typeface="IBM Plex Sans JP" panose="020B0503050203000203" pitchFamily="34" charset="-128"/>
              </a:defRPr>
            </a:lvl3pPr>
            <a:lvl4pPr marL="274265" indent="-91422">
              <a:lnSpc>
                <a:spcPct val="120000"/>
              </a:lnSpc>
              <a:spcBef>
                <a:spcPts val="0"/>
              </a:spcBef>
              <a:defRPr sz="1000" b="0" i="0">
                <a:solidFill>
                  <a:schemeClr val="tx1"/>
                </a:solidFill>
                <a:latin typeface="IBM Plex Sans" panose="020B0503050203000203" pitchFamily="34" charset="0"/>
                <a:ea typeface="IBM Plex Sans JP" panose="020B0503050203000203" pitchFamily="34" charset="-128"/>
              </a:defRPr>
            </a:lvl4pPr>
            <a:lvl5pPr>
              <a:spcBef>
                <a:spcPts val="0"/>
              </a:spcBef>
              <a:defRPr sz="1000" b="0" i="0">
                <a:solidFill>
                  <a:schemeClr val="tx1"/>
                </a:solidFill>
                <a:latin typeface="IBM Plex Sans" panose="020B0503050203000203" pitchFamily="34" charset="0"/>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9428522" y="1714500"/>
            <a:ext cx="2478024" cy="4286250"/>
          </a:xfrm>
          <a:prstGeom prst="rect">
            <a:avLst/>
          </a:prstGeom>
        </p:spPr>
        <p:txBody>
          <a:bodyPr/>
          <a:lstStyle>
            <a:lvl1pPr>
              <a:lnSpc>
                <a:spcPct val="120000"/>
              </a:lnSpc>
              <a:spcBef>
                <a:spcPts val="0"/>
              </a:spcBef>
              <a:defRPr sz="1000" b="0" i="0">
                <a:solidFill>
                  <a:schemeClr val="tx1"/>
                </a:solidFill>
                <a:latin typeface="IBM Plex Sans" panose="020B0503050203000203" pitchFamily="34" charset="0"/>
                <a:ea typeface="IBM Plex Sans JP" panose="020B0503050203000203" pitchFamily="34" charset="-128"/>
              </a:defRPr>
            </a:lvl1pPr>
            <a:lvl2pPr marL="91422" indent="-91422">
              <a:lnSpc>
                <a:spcPct val="120000"/>
              </a:lnSpc>
              <a:spcBef>
                <a:spcPts val="0"/>
              </a:spcBef>
              <a:defRPr sz="1000" b="0" i="0">
                <a:solidFill>
                  <a:schemeClr val="tx1"/>
                </a:solidFill>
                <a:latin typeface="IBM Plex Sans" panose="020B0503050203000203" pitchFamily="34" charset="0"/>
                <a:ea typeface="IBM Plex Sans JP" panose="020B0503050203000203" pitchFamily="34" charset="-128"/>
              </a:defRPr>
            </a:lvl2pPr>
            <a:lvl3pPr marL="182843" indent="-91422">
              <a:lnSpc>
                <a:spcPct val="120000"/>
              </a:lnSpc>
              <a:spcBef>
                <a:spcPts val="0"/>
              </a:spcBef>
              <a:defRPr sz="1000" b="0" i="0">
                <a:solidFill>
                  <a:schemeClr val="tx1"/>
                </a:solidFill>
                <a:latin typeface="IBM Plex Sans" panose="020B0503050203000203" pitchFamily="34" charset="0"/>
                <a:ea typeface="IBM Plex Sans JP" panose="020B0503050203000203" pitchFamily="34" charset="-128"/>
              </a:defRPr>
            </a:lvl3pPr>
            <a:lvl4pPr marL="274265" indent="-91422">
              <a:lnSpc>
                <a:spcPct val="120000"/>
              </a:lnSpc>
              <a:spcBef>
                <a:spcPts val="0"/>
              </a:spcBef>
              <a:defRPr sz="1000" b="0" i="0">
                <a:solidFill>
                  <a:schemeClr val="tx1"/>
                </a:solidFill>
                <a:latin typeface="IBM Plex Sans" panose="020B0503050203000203" pitchFamily="34" charset="0"/>
                <a:ea typeface="IBM Plex Sans JP" panose="020B0503050203000203" pitchFamily="34" charset="-128"/>
              </a:defRPr>
            </a:lvl4pPr>
            <a:lvl5pPr>
              <a:spcBef>
                <a:spcPts val="0"/>
              </a:spcBef>
              <a:defRPr sz="1000" b="0" i="0">
                <a:solidFill>
                  <a:schemeClr val="tx1"/>
                </a:solidFill>
                <a:latin typeface="IBM Plex Sans" panose="020B0503050203000203" pitchFamily="34" charset="0"/>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3333316" y="274042"/>
            <a:ext cx="2478024" cy="762794"/>
          </a:xfrm>
          <a:prstGeom prst="rect">
            <a:avLst/>
          </a:prstGeom>
        </p:spPr>
        <p:txBody>
          <a:bodyPr/>
          <a:lstStyle>
            <a:lvl1pPr>
              <a:lnSpc>
                <a:spcPct val="120000"/>
              </a:lnSpc>
              <a:spcBef>
                <a:spcPts val="0"/>
              </a:spcBef>
              <a:defRPr sz="1400">
                <a:solidFill>
                  <a:schemeClr val="tx1"/>
                </a:solidFill>
              </a:defRPr>
            </a:lvl1pPr>
            <a:lvl2pPr marL="127990" indent="-127990">
              <a:lnSpc>
                <a:spcPct val="120000"/>
              </a:lnSpc>
              <a:spcBef>
                <a:spcPts val="0"/>
              </a:spcBef>
              <a:defRPr sz="1400">
                <a:solidFill>
                  <a:schemeClr val="tx1"/>
                </a:solidFill>
              </a:defRPr>
            </a:lvl2pPr>
            <a:lvl3pPr marL="255981" indent="-127990">
              <a:lnSpc>
                <a:spcPct val="120000"/>
              </a:lnSpc>
              <a:spcBef>
                <a:spcPts val="0"/>
              </a:spcBef>
              <a:defRPr sz="1400">
                <a:solidFill>
                  <a:schemeClr val="tx1"/>
                </a:solidFill>
              </a:defRPr>
            </a:lvl3pPr>
            <a:lvl4pPr marL="383971" indent="-127990">
              <a:lnSpc>
                <a:spcPct val="12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6380919" y="274042"/>
            <a:ext cx="2478024" cy="762794"/>
          </a:xfrm>
          <a:prstGeom prst="rect">
            <a:avLst/>
          </a:prstGeom>
        </p:spPr>
        <p:txBody>
          <a:bodyPr/>
          <a:lstStyle>
            <a:lvl1pPr>
              <a:lnSpc>
                <a:spcPct val="120000"/>
              </a:lnSpc>
              <a:spcBef>
                <a:spcPts val="0"/>
              </a:spcBef>
              <a:defRPr sz="1400">
                <a:solidFill>
                  <a:schemeClr val="tx1"/>
                </a:solidFill>
              </a:defRPr>
            </a:lvl1pPr>
            <a:lvl2pPr marL="127990" indent="-127990">
              <a:lnSpc>
                <a:spcPct val="120000"/>
              </a:lnSpc>
              <a:spcBef>
                <a:spcPts val="0"/>
              </a:spcBef>
              <a:defRPr sz="1400">
                <a:solidFill>
                  <a:schemeClr val="tx1"/>
                </a:solidFill>
              </a:defRPr>
            </a:lvl2pPr>
            <a:lvl3pPr marL="255981" indent="-127990">
              <a:lnSpc>
                <a:spcPct val="120000"/>
              </a:lnSpc>
              <a:spcBef>
                <a:spcPts val="0"/>
              </a:spcBef>
              <a:defRPr sz="1400">
                <a:solidFill>
                  <a:schemeClr val="tx1"/>
                </a:solidFill>
              </a:defRPr>
            </a:lvl3pPr>
            <a:lvl4pPr marL="383971" indent="-127990">
              <a:lnSpc>
                <a:spcPct val="12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9428522" y="274042"/>
            <a:ext cx="2478024" cy="762794"/>
          </a:xfrm>
          <a:prstGeom prst="rect">
            <a:avLst/>
          </a:prstGeom>
        </p:spPr>
        <p:txBody>
          <a:bodyPr/>
          <a:lstStyle>
            <a:lvl1pPr>
              <a:lnSpc>
                <a:spcPct val="120000"/>
              </a:lnSpc>
              <a:spcBef>
                <a:spcPts val="0"/>
              </a:spcBef>
              <a:defRPr sz="1400">
                <a:solidFill>
                  <a:schemeClr val="tx1"/>
                </a:solidFill>
              </a:defRPr>
            </a:lvl1pPr>
            <a:lvl2pPr marL="127990" indent="-127990">
              <a:lnSpc>
                <a:spcPct val="120000"/>
              </a:lnSpc>
              <a:spcBef>
                <a:spcPts val="0"/>
              </a:spcBef>
              <a:defRPr sz="1400">
                <a:solidFill>
                  <a:schemeClr val="tx1"/>
                </a:solidFill>
              </a:defRPr>
            </a:lvl2pPr>
            <a:lvl3pPr marL="255981" indent="-127990">
              <a:lnSpc>
                <a:spcPct val="120000"/>
              </a:lnSpc>
              <a:spcBef>
                <a:spcPts val="0"/>
              </a:spcBef>
              <a:defRPr sz="1400">
                <a:solidFill>
                  <a:schemeClr val="tx1"/>
                </a:solidFill>
              </a:defRPr>
            </a:lvl3pPr>
            <a:lvl4pPr marL="383971" indent="-127990">
              <a:lnSpc>
                <a:spcPct val="12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cxnSp>
        <p:nvCxnSpPr>
          <p:cNvPr id="14" name="Straight Connector 13">
            <a:extLst>
              <a:ext uri="{FF2B5EF4-FFF2-40B4-BE49-F238E27FC236}">
                <a16:creationId xmlns:a16="http://schemas.microsoft.com/office/drawing/2014/main" id="{C6EB28FF-C21F-A83D-2D19-2242B76C6B09}"/>
              </a:ext>
            </a:extLst>
          </p:cNvPr>
          <p:cNvCxnSpPr/>
          <p:nvPr userDrawn="1"/>
        </p:nvCxnSpPr>
        <p:spPr bwMode="auto">
          <a:xfrm>
            <a:off x="3047603" y="284957"/>
            <a:ext cx="0" cy="5715794"/>
          </a:xfrm>
          <a:prstGeom prst="line">
            <a:avLst/>
          </a:prstGeom>
          <a:ln w="635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3D7A0E74-695D-C6F5-07CD-01209D58A70A}"/>
              </a:ext>
            </a:extLst>
          </p:cNvPr>
          <p:cNvCxnSpPr/>
          <p:nvPr userDrawn="1"/>
        </p:nvCxnSpPr>
        <p:spPr bwMode="auto">
          <a:xfrm>
            <a:off x="6093683" y="283464"/>
            <a:ext cx="0" cy="5715794"/>
          </a:xfrm>
          <a:prstGeom prst="line">
            <a:avLst/>
          </a:prstGeom>
          <a:ln w="635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19E1AC9A-B000-435B-E4BC-54B09FB7957C}"/>
              </a:ext>
            </a:extLst>
          </p:cNvPr>
          <p:cNvCxnSpPr/>
          <p:nvPr userDrawn="1"/>
        </p:nvCxnSpPr>
        <p:spPr bwMode="auto">
          <a:xfrm>
            <a:off x="9142810" y="284957"/>
            <a:ext cx="0" cy="5715794"/>
          </a:xfrm>
          <a:prstGeom prst="line">
            <a:avLst/>
          </a:prstGeom>
          <a:ln w="635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フッター プレースホルダー 4">
            <a:extLst>
              <a:ext uri="{FF2B5EF4-FFF2-40B4-BE49-F238E27FC236}">
                <a16:creationId xmlns:a16="http://schemas.microsoft.com/office/drawing/2014/main" id="{583A3D4F-25C2-C03F-9D53-4C8C2BD63E85}"/>
              </a:ext>
            </a:extLst>
          </p:cNvPr>
          <p:cNvSpPr>
            <a:spLocks noGrp="1"/>
          </p:cNvSpPr>
          <p:nvPr>
            <p:ph type="ftr" sz="quarter" idx="18"/>
          </p:nvPr>
        </p:nvSpPr>
        <p:spPr/>
        <p:txBody>
          <a:bodyPr/>
          <a:lstStyle/>
          <a:p>
            <a:r>
              <a:rPr kumimoji="1" lang="ja-JP" altLang="en-US"/>
              <a:t>フッター</a:t>
            </a:r>
            <a:r>
              <a:rPr kumimoji="1" lang="en-US" altLang="ja-JP"/>
              <a:t>(Optional)</a:t>
            </a:r>
            <a:endParaRPr kumimoji="1" lang="ja-JP" altLang="en-US"/>
          </a:p>
        </p:txBody>
      </p:sp>
      <p:sp>
        <p:nvSpPr>
          <p:cNvPr id="4" name="タイトル 3">
            <a:extLst>
              <a:ext uri="{FF2B5EF4-FFF2-40B4-BE49-F238E27FC236}">
                <a16:creationId xmlns:a16="http://schemas.microsoft.com/office/drawing/2014/main" id="{4FD152BA-FACD-B7C2-12B6-B1665FE07005}"/>
              </a:ext>
            </a:extLst>
          </p:cNvPr>
          <p:cNvSpPr>
            <a:spLocks noGrp="1"/>
          </p:cNvSpPr>
          <p:nvPr>
            <p:ph type="title"/>
          </p:nvPr>
        </p:nvSpPr>
        <p:spPr>
          <a:xfrm>
            <a:off x="289560" y="301750"/>
            <a:ext cx="2478024" cy="758952"/>
          </a:xfrm>
        </p:spPr>
        <p:txBody>
          <a:bodyPr/>
          <a:lstStyle>
            <a:lvl1pPr>
              <a:defRPr sz="3200"/>
            </a:lvl1pPr>
          </a:lstStyle>
          <a:p>
            <a:r>
              <a:rPr kumimoji="1" lang="ja-JP" altLang="en-US"/>
              <a:t>マスター タイトルの書式設定</a:t>
            </a:r>
          </a:p>
        </p:txBody>
      </p:sp>
    </p:spTree>
    <p:extLst>
      <p:ext uri="{BB962C8B-B14F-4D97-AF65-F5344CB8AC3E}">
        <p14:creationId xmlns:p14="http://schemas.microsoft.com/office/powerpoint/2010/main" val="599707034"/>
      </p:ext>
    </p:extLst>
  </p:cSld>
  <p:clrMapOvr>
    <a:masterClrMapping/>
  </p:clrMapOvr>
  <p:transition spd="med"/>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ext, 4 columns, dividers, pictograms">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6676393-AEDE-7EDE-3939-625DBAB04E98}"/>
              </a:ext>
            </a:extLst>
          </p:cNvPr>
          <p:cNvSpPr>
            <a:spLocks noGrp="1"/>
          </p:cNvSpPr>
          <p:nvPr>
            <p:ph type="sldNum" sz="quarter" idx="10"/>
          </p:nvPr>
        </p:nvSpPr>
        <p:spPr>
          <a:xfrm>
            <a:off x="11770048" y="6450369"/>
            <a:ext cx="134652" cy="123111"/>
          </a:xfrm>
          <a:prstGeom prst="rect">
            <a:avLst/>
          </a:prstGeom>
        </p:spPr>
        <p:txBody>
          <a:bodyPr/>
          <a:lstStyle/>
          <a:p>
            <a:fld id="{86CB4B4D-7CA3-9044-876B-883B54F8677D}" type="slidenum">
              <a:rPr lang="en-US" smtClean="0"/>
              <a:t>‹#›</a:t>
            </a:fld>
            <a:endParaRPr lang="en-US" dirty="0"/>
          </a:p>
        </p:txBody>
      </p:sp>
      <p:sp>
        <p:nvSpPr>
          <p:cNvPr id="5" name="Text Placeholder 4">
            <a:extLst>
              <a:ext uri="{FF2B5EF4-FFF2-40B4-BE49-F238E27FC236}">
                <a16:creationId xmlns:a16="http://schemas.microsoft.com/office/drawing/2014/main" id="{A59C4772-2960-241E-274D-18A4B5568DAB}"/>
              </a:ext>
            </a:extLst>
          </p:cNvPr>
          <p:cNvSpPr>
            <a:spLocks noGrp="1"/>
          </p:cNvSpPr>
          <p:nvPr>
            <p:ph type="body" sz="quarter" idx="11"/>
          </p:nvPr>
        </p:nvSpPr>
        <p:spPr>
          <a:xfrm>
            <a:off x="292608" y="301752"/>
            <a:ext cx="2478024" cy="914400"/>
          </a:xfrm>
          <a:prstGeom prst="rect">
            <a:avLst/>
          </a:prstGeom>
        </p:spPr>
        <p:txBody>
          <a:bodyPr/>
          <a:lstStyle>
            <a:lvl1pPr>
              <a:lnSpc>
                <a:spcPct val="120000"/>
              </a:lnSpc>
              <a:spcBef>
                <a:spcPts val="0"/>
              </a:spcBef>
              <a:defRPr sz="1200">
                <a:solidFill>
                  <a:schemeClr val="tx1"/>
                </a:solidFill>
              </a:defRPr>
            </a:lvl1pPr>
          </a:lstStyle>
          <a:p>
            <a:pPr lvl="0"/>
            <a:r>
              <a:rPr lang="ja-JP" altLang="en-US"/>
              <a:t>マスター テキストの書式設定</a:t>
            </a:r>
          </a:p>
        </p:txBody>
      </p:sp>
      <p:sp>
        <p:nvSpPr>
          <p:cNvPr id="10" name="Text Placeholder 9">
            <a:extLst>
              <a:ext uri="{FF2B5EF4-FFF2-40B4-BE49-F238E27FC236}">
                <a16:creationId xmlns:a16="http://schemas.microsoft.com/office/drawing/2014/main" id="{627CF39F-F0FC-7815-2582-A13E0599BC21}"/>
              </a:ext>
            </a:extLst>
          </p:cNvPr>
          <p:cNvSpPr>
            <a:spLocks noGrp="1"/>
          </p:cNvSpPr>
          <p:nvPr>
            <p:ph type="body" sz="quarter" idx="12"/>
          </p:nvPr>
        </p:nvSpPr>
        <p:spPr>
          <a:xfrm>
            <a:off x="3333316" y="1714500"/>
            <a:ext cx="2478024" cy="4286250"/>
          </a:xfrm>
          <a:prstGeom prst="rect">
            <a:avLst/>
          </a:prstGeom>
        </p:spPr>
        <p:txBody>
          <a:bodyPr/>
          <a:lstStyle>
            <a:lvl1pPr>
              <a:lnSpc>
                <a:spcPct val="120000"/>
              </a:lnSpc>
              <a:spcBef>
                <a:spcPts val="0"/>
              </a:spcBef>
              <a:defRPr sz="1200">
                <a:solidFill>
                  <a:schemeClr val="tx1"/>
                </a:solidFill>
              </a:defRPr>
            </a:lvl1pPr>
            <a:lvl2pPr marL="109706" indent="-109706">
              <a:lnSpc>
                <a:spcPct val="120000"/>
              </a:lnSpc>
              <a:spcBef>
                <a:spcPts val="0"/>
              </a:spcBef>
              <a:defRPr sz="1200">
                <a:solidFill>
                  <a:schemeClr val="tx1"/>
                </a:solidFill>
              </a:defRPr>
            </a:lvl2pPr>
            <a:lvl3pPr marL="219412" indent="-109706">
              <a:lnSpc>
                <a:spcPct val="120000"/>
              </a:lnSpc>
              <a:spcBef>
                <a:spcPts val="0"/>
              </a:spcBef>
              <a:defRPr sz="1200">
                <a:solidFill>
                  <a:schemeClr val="tx1"/>
                </a:solidFill>
              </a:defRPr>
            </a:lvl3pPr>
            <a:lvl4pPr marL="329118" indent="-109706">
              <a:lnSpc>
                <a:spcPct val="120000"/>
              </a:lnSpc>
              <a:spcBef>
                <a:spcPts val="0"/>
              </a:spcBef>
              <a:defRPr sz="1200">
                <a:solidFill>
                  <a:schemeClr val="tx1"/>
                </a:solidFill>
              </a:defRPr>
            </a:lvl4pPr>
            <a:lvl5pPr>
              <a:lnSpc>
                <a:spcPct val="110000"/>
              </a:lnSpc>
              <a:spcBef>
                <a:spcPts val="0"/>
              </a:spcBef>
              <a:defRPr sz="1200">
                <a:solidFill>
                  <a:schemeClr val="tx1"/>
                </a:solidFill>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11" name="Text Placeholder 9">
            <a:extLst>
              <a:ext uri="{FF2B5EF4-FFF2-40B4-BE49-F238E27FC236}">
                <a16:creationId xmlns:a16="http://schemas.microsoft.com/office/drawing/2014/main" id="{68C92137-8AC3-46D8-C9A2-F6F058938BEF}"/>
              </a:ext>
            </a:extLst>
          </p:cNvPr>
          <p:cNvSpPr>
            <a:spLocks noGrp="1"/>
          </p:cNvSpPr>
          <p:nvPr>
            <p:ph type="body" sz="quarter" idx="13"/>
          </p:nvPr>
        </p:nvSpPr>
        <p:spPr>
          <a:xfrm>
            <a:off x="6386359" y="1714500"/>
            <a:ext cx="2478024" cy="4286250"/>
          </a:xfrm>
          <a:prstGeom prst="rect">
            <a:avLst/>
          </a:prstGeom>
        </p:spPr>
        <p:txBody>
          <a:bodyPr/>
          <a:lstStyle>
            <a:lvl1pPr>
              <a:lnSpc>
                <a:spcPct val="120000"/>
              </a:lnSpc>
              <a:spcBef>
                <a:spcPts val="0"/>
              </a:spcBef>
              <a:defRPr sz="1200">
                <a:solidFill>
                  <a:schemeClr val="tx1"/>
                </a:solidFill>
              </a:defRPr>
            </a:lvl1pPr>
            <a:lvl2pPr marL="109706" indent="-109706">
              <a:lnSpc>
                <a:spcPct val="120000"/>
              </a:lnSpc>
              <a:spcBef>
                <a:spcPts val="0"/>
              </a:spcBef>
              <a:defRPr sz="1200">
                <a:solidFill>
                  <a:schemeClr val="tx1"/>
                </a:solidFill>
              </a:defRPr>
            </a:lvl2pPr>
            <a:lvl3pPr marL="219412" indent="-109706">
              <a:lnSpc>
                <a:spcPct val="120000"/>
              </a:lnSpc>
              <a:spcBef>
                <a:spcPts val="0"/>
              </a:spcBef>
              <a:defRPr sz="1200">
                <a:solidFill>
                  <a:schemeClr val="tx1"/>
                </a:solidFill>
              </a:defRPr>
            </a:lvl3pPr>
            <a:lvl4pPr marL="329118" indent="-109706">
              <a:lnSpc>
                <a:spcPct val="120000"/>
              </a:lnSpc>
              <a:spcBef>
                <a:spcPts val="0"/>
              </a:spcBef>
              <a:defRPr sz="1200">
                <a:solidFill>
                  <a:schemeClr val="tx1"/>
                </a:solidFill>
              </a:defRPr>
            </a:lvl4pPr>
            <a:lvl5pPr>
              <a:lnSpc>
                <a:spcPct val="110000"/>
              </a:lnSpc>
              <a:spcBef>
                <a:spcPts val="0"/>
              </a:spcBef>
              <a:defRPr sz="1200">
                <a:solidFill>
                  <a:schemeClr val="tx1"/>
                </a:solidFill>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12" name="Text Placeholder 9">
            <a:extLst>
              <a:ext uri="{FF2B5EF4-FFF2-40B4-BE49-F238E27FC236}">
                <a16:creationId xmlns:a16="http://schemas.microsoft.com/office/drawing/2014/main" id="{AC380211-AA5F-2F8D-309F-DC766DF1EF52}"/>
              </a:ext>
            </a:extLst>
          </p:cNvPr>
          <p:cNvSpPr>
            <a:spLocks noGrp="1"/>
          </p:cNvSpPr>
          <p:nvPr>
            <p:ph type="body" sz="quarter" idx="14"/>
          </p:nvPr>
        </p:nvSpPr>
        <p:spPr>
          <a:xfrm>
            <a:off x="9428522" y="1714500"/>
            <a:ext cx="2478024" cy="4286250"/>
          </a:xfrm>
          <a:prstGeom prst="rect">
            <a:avLst/>
          </a:prstGeom>
        </p:spPr>
        <p:txBody>
          <a:bodyPr/>
          <a:lstStyle>
            <a:lvl1pPr>
              <a:lnSpc>
                <a:spcPct val="120000"/>
              </a:lnSpc>
              <a:spcBef>
                <a:spcPts val="0"/>
              </a:spcBef>
              <a:defRPr sz="1200">
                <a:solidFill>
                  <a:schemeClr val="tx1"/>
                </a:solidFill>
              </a:defRPr>
            </a:lvl1pPr>
            <a:lvl2pPr marL="109706" indent="-109706">
              <a:lnSpc>
                <a:spcPct val="120000"/>
              </a:lnSpc>
              <a:spcBef>
                <a:spcPts val="0"/>
              </a:spcBef>
              <a:defRPr sz="1200">
                <a:solidFill>
                  <a:schemeClr val="tx1"/>
                </a:solidFill>
              </a:defRPr>
            </a:lvl2pPr>
            <a:lvl3pPr marL="219412" indent="-109706">
              <a:lnSpc>
                <a:spcPct val="120000"/>
              </a:lnSpc>
              <a:spcBef>
                <a:spcPts val="0"/>
              </a:spcBef>
              <a:defRPr sz="1200">
                <a:solidFill>
                  <a:schemeClr val="tx1"/>
                </a:solidFill>
              </a:defRPr>
            </a:lvl3pPr>
            <a:lvl4pPr marL="329118" indent="-109706">
              <a:lnSpc>
                <a:spcPct val="120000"/>
              </a:lnSpc>
              <a:spcBef>
                <a:spcPts val="0"/>
              </a:spcBef>
              <a:defRPr sz="1200">
                <a:solidFill>
                  <a:schemeClr val="tx1"/>
                </a:solidFill>
              </a:defRPr>
            </a:lvl4pPr>
            <a:lvl5pPr>
              <a:lnSpc>
                <a:spcPct val="110000"/>
              </a:lnSpc>
              <a:spcBef>
                <a:spcPts val="0"/>
              </a:spcBef>
              <a:defRPr sz="1200">
                <a:solidFill>
                  <a:schemeClr val="tx1"/>
                </a:solidFill>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14" name="Picture Placeholder 13">
            <a:extLst>
              <a:ext uri="{FF2B5EF4-FFF2-40B4-BE49-F238E27FC236}">
                <a16:creationId xmlns:a16="http://schemas.microsoft.com/office/drawing/2014/main" id="{637C5D5A-A533-DB2D-8BBE-C9DAA013CA01}"/>
              </a:ext>
            </a:extLst>
          </p:cNvPr>
          <p:cNvSpPr>
            <a:spLocks noGrp="1"/>
          </p:cNvSpPr>
          <p:nvPr>
            <p:ph type="pic" sz="quarter" idx="15" hasCustomPrompt="1"/>
          </p:nvPr>
        </p:nvSpPr>
        <p:spPr>
          <a:xfrm>
            <a:off x="3333316" y="284957"/>
            <a:ext cx="571426" cy="570706"/>
          </a:xfrm>
          <a:prstGeom prst="rect">
            <a:avLst/>
          </a:prstGeom>
        </p:spPr>
        <p:txBody>
          <a:bodyPr anchor="ctr"/>
          <a:lstStyle>
            <a:lvl1pPr algn="ctr">
              <a:lnSpc>
                <a:spcPct val="120000"/>
              </a:lnSpc>
              <a:defRPr sz="800" b="0" i="0">
                <a:solidFill>
                  <a:schemeClr val="tx1"/>
                </a:solidFill>
                <a:latin typeface="IBM Plex Sans" panose="020B0503050203000203" pitchFamily="34" charset="0"/>
                <a:ea typeface="IBM Plex Sans JP" panose="020B0503050203000203" pitchFamily="34" charset="-128"/>
              </a:defRPr>
            </a:lvl1pPr>
          </a:lstStyle>
          <a:p>
            <a:r>
              <a:rPr lang="en-US" dirty="0"/>
              <a:t>Pictogram</a:t>
            </a:r>
          </a:p>
        </p:txBody>
      </p:sp>
      <p:sp>
        <p:nvSpPr>
          <p:cNvPr id="15" name="Picture Placeholder 13">
            <a:extLst>
              <a:ext uri="{FF2B5EF4-FFF2-40B4-BE49-F238E27FC236}">
                <a16:creationId xmlns:a16="http://schemas.microsoft.com/office/drawing/2014/main" id="{81413BEF-DDD1-548F-409B-224DE030B67E}"/>
              </a:ext>
            </a:extLst>
          </p:cNvPr>
          <p:cNvSpPr>
            <a:spLocks noGrp="1"/>
          </p:cNvSpPr>
          <p:nvPr>
            <p:ph type="pic" sz="quarter" idx="16" hasCustomPrompt="1"/>
          </p:nvPr>
        </p:nvSpPr>
        <p:spPr>
          <a:xfrm>
            <a:off x="6387345" y="284957"/>
            <a:ext cx="571426" cy="570706"/>
          </a:xfrm>
          <a:prstGeom prst="rect">
            <a:avLst/>
          </a:prstGeom>
        </p:spPr>
        <p:txBody>
          <a:bodyPr anchor="ctr"/>
          <a:lstStyle>
            <a:lvl1pPr algn="ctr">
              <a:lnSpc>
                <a:spcPct val="120000"/>
              </a:lnSpc>
              <a:defRPr sz="800" b="0" i="0">
                <a:solidFill>
                  <a:schemeClr val="tx1"/>
                </a:solidFill>
                <a:latin typeface="IBM Plex Sans" panose="020B0503050203000203" pitchFamily="34" charset="0"/>
                <a:ea typeface="IBM Plex Sans JP" panose="020B0503050203000203" pitchFamily="34" charset="-128"/>
              </a:defRPr>
            </a:lvl1pPr>
          </a:lstStyle>
          <a:p>
            <a:r>
              <a:rPr lang="en-US" dirty="0"/>
              <a:t>Pictogram</a:t>
            </a:r>
          </a:p>
        </p:txBody>
      </p:sp>
      <p:sp>
        <p:nvSpPr>
          <p:cNvPr id="16" name="Picture Placeholder 13">
            <a:extLst>
              <a:ext uri="{FF2B5EF4-FFF2-40B4-BE49-F238E27FC236}">
                <a16:creationId xmlns:a16="http://schemas.microsoft.com/office/drawing/2014/main" id="{B37C3DBB-1177-5FC6-7F7F-E6C5931C9620}"/>
              </a:ext>
            </a:extLst>
          </p:cNvPr>
          <p:cNvSpPr>
            <a:spLocks noGrp="1"/>
          </p:cNvSpPr>
          <p:nvPr>
            <p:ph type="pic" sz="quarter" idx="17" hasCustomPrompt="1"/>
          </p:nvPr>
        </p:nvSpPr>
        <p:spPr>
          <a:xfrm>
            <a:off x="9428522" y="286147"/>
            <a:ext cx="571426" cy="570706"/>
          </a:xfrm>
          <a:prstGeom prst="rect">
            <a:avLst/>
          </a:prstGeom>
        </p:spPr>
        <p:txBody>
          <a:bodyPr anchor="ctr"/>
          <a:lstStyle>
            <a:lvl1pPr algn="ctr">
              <a:lnSpc>
                <a:spcPct val="120000"/>
              </a:lnSpc>
              <a:defRPr sz="800" b="0" i="0">
                <a:solidFill>
                  <a:schemeClr val="tx1"/>
                </a:solidFill>
                <a:latin typeface="IBM Plex Sans" panose="020B0503050203000203" pitchFamily="34" charset="0"/>
                <a:ea typeface="IBM Plex Sans JP" panose="020B0503050203000203" pitchFamily="34" charset="-128"/>
              </a:defRPr>
            </a:lvl1pPr>
          </a:lstStyle>
          <a:p>
            <a:r>
              <a:rPr lang="en-US" dirty="0"/>
              <a:t>Pictogram</a:t>
            </a:r>
          </a:p>
        </p:txBody>
      </p:sp>
      <p:cxnSp>
        <p:nvCxnSpPr>
          <p:cNvPr id="17" name="Straight Connector 16">
            <a:extLst>
              <a:ext uri="{FF2B5EF4-FFF2-40B4-BE49-F238E27FC236}">
                <a16:creationId xmlns:a16="http://schemas.microsoft.com/office/drawing/2014/main" id="{4D695107-5427-4D2D-F88F-89BA74127CBF}"/>
              </a:ext>
            </a:extLst>
          </p:cNvPr>
          <p:cNvCxnSpPr/>
          <p:nvPr userDrawn="1"/>
        </p:nvCxnSpPr>
        <p:spPr bwMode="auto">
          <a:xfrm>
            <a:off x="3047603" y="284957"/>
            <a:ext cx="0" cy="5715794"/>
          </a:xfrm>
          <a:prstGeom prst="line">
            <a:avLst/>
          </a:prstGeom>
          <a:ln w="635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43B07B4A-5DB5-8126-EA79-502787053E82}"/>
              </a:ext>
            </a:extLst>
          </p:cNvPr>
          <p:cNvCxnSpPr/>
          <p:nvPr userDrawn="1"/>
        </p:nvCxnSpPr>
        <p:spPr bwMode="auto">
          <a:xfrm>
            <a:off x="6093683" y="283464"/>
            <a:ext cx="0" cy="5715794"/>
          </a:xfrm>
          <a:prstGeom prst="line">
            <a:avLst/>
          </a:prstGeom>
          <a:ln w="635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4D829559-0A72-8826-E06A-C6CCD39750A4}"/>
              </a:ext>
            </a:extLst>
          </p:cNvPr>
          <p:cNvCxnSpPr/>
          <p:nvPr userDrawn="1"/>
        </p:nvCxnSpPr>
        <p:spPr bwMode="auto">
          <a:xfrm>
            <a:off x="9142810" y="284957"/>
            <a:ext cx="0" cy="5715794"/>
          </a:xfrm>
          <a:prstGeom prst="line">
            <a:avLst/>
          </a:prstGeom>
          <a:ln w="635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6" name="フッター プレースホルダー 5">
            <a:extLst>
              <a:ext uri="{FF2B5EF4-FFF2-40B4-BE49-F238E27FC236}">
                <a16:creationId xmlns:a16="http://schemas.microsoft.com/office/drawing/2014/main" id="{29A429D2-816B-6BE8-25DD-31C22369BA35}"/>
              </a:ext>
            </a:extLst>
          </p:cNvPr>
          <p:cNvSpPr>
            <a:spLocks noGrp="1"/>
          </p:cNvSpPr>
          <p:nvPr>
            <p:ph type="ftr" sz="quarter" idx="18"/>
          </p:nvPr>
        </p:nvSpPr>
        <p:spPr/>
        <p:txBody>
          <a:bodyPr/>
          <a:lstStyle/>
          <a:p>
            <a:r>
              <a:rPr kumimoji="1" lang="ja-JP" altLang="en-US"/>
              <a:t>フッター</a:t>
            </a:r>
            <a:r>
              <a:rPr kumimoji="1" lang="en-US" altLang="ja-JP"/>
              <a:t>(Optional)</a:t>
            </a:r>
            <a:endParaRPr kumimoji="1" lang="ja-JP" altLang="en-US"/>
          </a:p>
        </p:txBody>
      </p:sp>
      <p:sp>
        <p:nvSpPr>
          <p:cNvPr id="2" name="タイトル 1">
            <a:extLst>
              <a:ext uri="{FF2B5EF4-FFF2-40B4-BE49-F238E27FC236}">
                <a16:creationId xmlns:a16="http://schemas.microsoft.com/office/drawing/2014/main" id="{3718E75D-284A-57F7-F3F6-06E7EC3CAB33}"/>
              </a:ext>
            </a:extLst>
          </p:cNvPr>
          <p:cNvSpPr>
            <a:spLocks noGrp="1"/>
          </p:cNvSpPr>
          <p:nvPr>
            <p:ph type="title"/>
          </p:nvPr>
        </p:nvSpPr>
        <p:spPr>
          <a:xfrm>
            <a:off x="289560" y="1714500"/>
            <a:ext cx="2479616" cy="2578100"/>
          </a:xfrm>
        </p:spPr>
        <p:txBody>
          <a:bodyPr/>
          <a:lstStyle/>
          <a:p>
            <a:r>
              <a:rPr kumimoji="1" lang="ja-JP" altLang="en-US"/>
              <a:t>マスター タイトルの書式設定</a:t>
            </a:r>
          </a:p>
        </p:txBody>
      </p:sp>
    </p:spTree>
    <p:extLst>
      <p:ext uri="{BB962C8B-B14F-4D97-AF65-F5344CB8AC3E}">
        <p14:creationId xmlns:p14="http://schemas.microsoft.com/office/powerpoint/2010/main" val="1595899409"/>
      </p:ext>
    </p:extLst>
  </p:cSld>
  <p:clrMapOvr>
    <a:masterClrMapping/>
  </p:clrMapOvr>
  <p:transition spd="med"/>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ext, 1 wide column, divider">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7DA3BD0-C0A1-6ADF-602A-13E61E27711F}"/>
              </a:ext>
            </a:extLst>
          </p:cNvPr>
          <p:cNvSpPr>
            <a:spLocks noGrp="1"/>
          </p:cNvSpPr>
          <p:nvPr>
            <p:ph type="sldNum" sz="quarter" idx="10"/>
          </p:nvPr>
        </p:nvSpPr>
        <p:spPr>
          <a:xfrm>
            <a:off x="11770048" y="6450369"/>
            <a:ext cx="134652" cy="123111"/>
          </a:xfrm>
          <a:prstGeom prst="rect">
            <a:avLst/>
          </a:prstGeom>
        </p:spPr>
        <p:txBody>
          <a:bodyPr/>
          <a:lstStyle/>
          <a:p>
            <a:fld id="{86CB4B4D-7CA3-9044-876B-883B54F8677D}" type="slidenum">
              <a:rPr lang="en-US" smtClean="0"/>
              <a:t>‹#›</a:t>
            </a:fld>
            <a:endParaRPr lang="en-US" dirty="0"/>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3333316" y="1714500"/>
            <a:ext cx="2475384" cy="4286250"/>
          </a:xfrm>
          <a:prstGeom prst="rect">
            <a:avLst/>
          </a:prstGeom>
        </p:spPr>
        <p:txBody>
          <a:bodyPr/>
          <a:lstStyle>
            <a:lvl1pPr>
              <a:lnSpc>
                <a:spcPct val="120000"/>
              </a:lnSpc>
              <a:spcBef>
                <a:spcPts val="0"/>
              </a:spcBef>
              <a:defRPr sz="1400" b="0" i="0">
                <a:solidFill>
                  <a:schemeClr val="tx1"/>
                </a:solidFill>
                <a:latin typeface="IBM Plex Sans Light" panose="020B0403050203000203" pitchFamily="34" charset="0"/>
              </a:defRPr>
            </a:lvl1pPr>
            <a:lvl2pPr marL="127990" indent="-127990">
              <a:lnSpc>
                <a:spcPct val="120000"/>
              </a:lnSpc>
              <a:spcBef>
                <a:spcPts val="0"/>
              </a:spcBef>
              <a:defRPr sz="1400" b="0" i="0">
                <a:solidFill>
                  <a:schemeClr val="tx1"/>
                </a:solidFill>
                <a:latin typeface="IBM Plex Sans Light" panose="020B0403050203000203" pitchFamily="34" charset="0"/>
              </a:defRPr>
            </a:lvl2pPr>
            <a:lvl3pPr marL="255981" indent="-127990">
              <a:lnSpc>
                <a:spcPct val="120000"/>
              </a:lnSpc>
              <a:spcBef>
                <a:spcPts val="0"/>
              </a:spcBef>
              <a:defRPr sz="1400" b="0" i="0">
                <a:solidFill>
                  <a:schemeClr val="tx1"/>
                </a:solidFill>
                <a:latin typeface="IBM Plex Sans Light" panose="020B0403050203000203" pitchFamily="34" charset="0"/>
              </a:defRPr>
            </a:lvl3pPr>
            <a:lvl4pPr marL="383971" indent="-127990">
              <a:lnSpc>
                <a:spcPct val="120000"/>
              </a:lnSpc>
              <a:spcBef>
                <a:spcPts val="0"/>
              </a:spcBef>
              <a:defRPr sz="1400" b="0" i="0">
                <a:solidFill>
                  <a:schemeClr val="tx1"/>
                </a:solidFill>
                <a:latin typeface="IBM Plex Sans Light" panose="020B0403050203000203" pitchFamily="34" charset="0"/>
              </a:defRPr>
            </a:lvl4pPr>
            <a:lvl5pPr>
              <a:spcBef>
                <a:spcPts val="0"/>
              </a:spcBef>
              <a:defRPr sz="1400" b="0" i="0">
                <a:solidFill>
                  <a:schemeClr val="tx1"/>
                </a:solidFill>
                <a:latin typeface="IBM Plex Sans Light" panose="020B0403050203000203" pitchFamily="34" charset="0"/>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6380919" y="1714500"/>
            <a:ext cx="5047593" cy="4286250"/>
          </a:xfrm>
          <a:prstGeom prst="rect">
            <a:avLst/>
          </a:prstGeom>
        </p:spPr>
        <p:txBody>
          <a:bodyPr/>
          <a:lstStyle>
            <a:lvl1pPr>
              <a:lnSpc>
                <a:spcPct val="120000"/>
              </a:lnSpc>
              <a:spcBef>
                <a:spcPts val="0"/>
              </a:spcBef>
              <a:defRPr sz="1400" b="0" i="0">
                <a:solidFill>
                  <a:schemeClr val="tx1"/>
                </a:solidFill>
                <a:latin typeface="IBM Plex Sans Light" panose="020B0403050203000203" pitchFamily="34" charset="0"/>
              </a:defRPr>
            </a:lvl1pPr>
            <a:lvl2pPr marL="127990" indent="-127990">
              <a:lnSpc>
                <a:spcPct val="120000"/>
              </a:lnSpc>
              <a:spcBef>
                <a:spcPts val="0"/>
              </a:spcBef>
              <a:defRPr sz="1400" b="0" i="0">
                <a:solidFill>
                  <a:schemeClr val="tx1"/>
                </a:solidFill>
                <a:latin typeface="IBM Plex Sans Light" panose="020B0403050203000203" pitchFamily="34" charset="0"/>
              </a:defRPr>
            </a:lvl2pPr>
            <a:lvl3pPr marL="255981" indent="-127990">
              <a:lnSpc>
                <a:spcPct val="120000"/>
              </a:lnSpc>
              <a:spcBef>
                <a:spcPts val="0"/>
              </a:spcBef>
              <a:defRPr sz="1400" b="0" i="0">
                <a:solidFill>
                  <a:schemeClr val="tx1"/>
                </a:solidFill>
                <a:latin typeface="IBM Plex Sans Light" panose="020B0403050203000203" pitchFamily="34" charset="0"/>
              </a:defRPr>
            </a:lvl3pPr>
            <a:lvl4pPr marL="383971" indent="-127990">
              <a:lnSpc>
                <a:spcPct val="120000"/>
              </a:lnSpc>
              <a:spcBef>
                <a:spcPts val="0"/>
              </a:spcBef>
              <a:defRPr sz="1400" b="0" i="0">
                <a:solidFill>
                  <a:schemeClr val="tx1"/>
                </a:solidFill>
                <a:latin typeface="IBM Plex Sans Light" panose="020B0403050203000203" pitchFamily="34" charset="0"/>
              </a:defRPr>
            </a:lvl4pPr>
            <a:lvl5pPr>
              <a:spcBef>
                <a:spcPts val="0"/>
              </a:spcBef>
              <a:defRPr sz="1400" b="0" i="0">
                <a:solidFill>
                  <a:schemeClr val="tx1"/>
                </a:solidFill>
                <a:latin typeface="IBM Plex Sans Light" panose="020B0403050203000203" pitchFamily="34" charset="0"/>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3333315" y="301752"/>
            <a:ext cx="2478024" cy="570706"/>
          </a:xfrm>
          <a:prstGeom prst="rect">
            <a:avLst/>
          </a:prstGeom>
        </p:spPr>
        <p:txBody>
          <a:bodyPr/>
          <a:lstStyle>
            <a:lvl1pPr>
              <a:lnSpc>
                <a:spcPct val="110000"/>
              </a:lnSpc>
              <a:spcBef>
                <a:spcPts val="0"/>
              </a:spcBef>
              <a:defRPr sz="3200">
                <a:solidFill>
                  <a:schemeClr val="tx1"/>
                </a:solidFill>
              </a:defRPr>
            </a:lvl1pPr>
            <a:lvl2pPr>
              <a:spcBef>
                <a:spcPts val="0"/>
              </a:spcBef>
              <a:defRPr sz="1400"/>
            </a:lvl2pPr>
            <a:lvl3pPr>
              <a:spcBef>
                <a:spcPts val="0"/>
              </a:spcBef>
              <a:defRPr sz="1400"/>
            </a:lvl3pPr>
            <a:lvl4pPr>
              <a:spcBef>
                <a:spcPts val="0"/>
              </a:spcBef>
              <a:defRPr sz="1400"/>
            </a:lvl4pPr>
            <a:lvl5pPr>
              <a:spcBef>
                <a:spcPts val="0"/>
              </a:spcBef>
              <a:defRPr sz="1400"/>
            </a:lvl5pPr>
          </a:lstStyle>
          <a:p>
            <a:pPr lvl="0"/>
            <a:r>
              <a:rPr lang="ja-JP" altLang="en-US"/>
              <a:t>マスター テキストの書式設定</a:t>
            </a:r>
          </a:p>
        </p:txBody>
      </p:sp>
      <p:sp>
        <p:nvSpPr>
          <p:cNvPr id="5" name="フッター プレースホルダー 4">
            <a:extLst>
              <a:ext uri="{FF2B5EF4-FFF2-40B4-BE49-F238E27FC236}">
                <a16:creationId xmlns:a16="http://schemas.microsoft.com/office/drawing/2014/main" id="{6FE93165-8BA2-952D-E9E4-C35C21EF2EB8}"/>
              </a:ext>
            </a:extLst>
          </p:cNvPr>
          <p:cNvSpPr>
            <a:spLocks noGrp="1"/>
          </p:cNvSpPr>
          <p:nvPr>
            <p:ph type="ftr" sz="quarter" idx="16"/>
          </p:nvPr>
        </p:nvSpPr>
        <p:spPr/>
        <p:txBody>
          <a:bodyPr/>
          <a:lstStyle/>
          <a:p>
            <a:r>
              <a:rPr kumimoji="1" lang="ja-JP" altLang="en-US"/>
              <a:t>フッター</a:t>
            </a:r>
            <a:r>
              <a:rPr kumimoji="1" lang="en-US" altLang="ja-JP"/>
              <a:t>(Optional)</a:t>
            </a:r>
            <a:endParaRPr kumimoji="1" lang="ja-JP" altLang="en-US"/>
          </a:p>
        </p:txBody>
      </p:sp>
      <p:sp>
        <p:nvSpPr>
          <p:cNvPr id="8" name="タイトル 7">
            <a:extLst>
              <a:ext uri="{FF2B5EF4-FFF2-40B4-BE49-F238E27FC236}">
                <a16:creationId xmlns:a16="http://schemas.microsoft.com/office/drawing/2014/main" id="{E3AAFF6F-6160-CF2F-3AB0-BC13C99A3EA8}"/>
              </a:ext>
            </a:extLst>
          </p:cNvPr>
          <p:cNvSpPr>
            <a:spLocks noGrp="1"/>
          </p:cNvSpPr>
          <p:nvPr>
            <p:ph type="title"/>
          </p:nvPr>
        </p:nvSpPr>
        <p:spPr>
          <a:xfrm>
            <a:off x="289560" y="301750"/>
            <a:ext cx="2478024" cy="758952"/>
          </a:xfrm>
        </p:spPr>
        <p:txBody>
          <a:bodyPr/>
          <a:lstStyle>
            <a:lvl1pPr>
              <a:lnSpc>
                <a:spcPct val="110000"/>
              </a:lnSpc>
              <a:defRPr/>
            </a:lvl1pPr>
          </a:lstStyle>
          <a:p>
            <a:r>
              <a:rPr kumimoji="1" lang="ja-JP" altLang="en-US"/>
              <a:t>マスター タイトルの書式設定</a:t>
            </a:r>
          </a:p>
        </p:txBody>
      </p:sp>
    </p:spTree>
    <p:extLst>
      <p:ext uri="{BB962C8B-B14F-4D97-AF65-F5344CB8AC3E}">
        <p14:creationId xmlns:p14="http://schemas.microsoft.com/office/powerpoint/2010/main" val="3553649678"/>
      </p:ext>
    </p:extLst>
  </p:cSld>
  <p:clrMapOvr>
    <a:masterClrMapping/>
  </p:clrMapOvr>
  <p:transition spd="med"/>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ext, 2 wide columns">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5734B11-1656-9EAF-DD45-A5D6A33842D4}"/>
              </a:ext>
            </a:extLst>
          </p:cNvPr>
          <p:cNvSpPr>
            <a:spLocks noGrp="1"/>
          </p:cNvSpPr>
          <p:nvPr>
            <p:ph type="sldNum" sz="quarter" idx="10"/>
          </p:nvPr>
        </p:nvSpPr>
        <p:spPr>
          <a:xfrm>
            <a:off x="11770048" y="6450369"/>
            <a:ext cx="134652" cy="123111"/>
          </a:xfrm>
          <a:prstGeom prst="rect">
            <a:avLst/>
          </a:prstGeom>
        </p:spPr>
        <p:txBody>
          <a:bodyPr/>
          <a:lstStyle/>
          <a:p>
            <a:fld id="{86CB4B4D-7CA3-9044-876B-883B54F8677D}" type="slidenum">
              <a:rPr lang="en-US" smtClean="0"/>
              <a:t>‹#›</a:t>
            </a:fld>
            <a:endParaRPr lang="en-US" dirty="0"/>
          </a:p>
        </p:txBody>
      </p:sp>
      <p:sp>
        <p:nvSpPr>
          <p:cNvPr id="5" name="Text Placeholder 4">
            <a:extLst>
              <a:ext uri="{FF2B5EF4-FFF2-40B4-BE49-F238E27FC236}">
                <a16:creationId xmlns:a16="http://schemas.microsoft.com/office/drawing/2014/main" id="{DABBA43D-8D00-4EDB-B803-D1EEE6CE2CB5}"/>
              </a:ext>
            </a:extLst>
          </p:cNvPr>
          <p:cNvSpPr>
            <a:spLocks noGrp="1"/>
          </p:cNvSpPr>
          <p:nvPr>
            <p:ph type="body" sz="quarter" idx="11"/>
          </p:nvPr>
        </p:nvSpPr>
        <p:spPr>
          <a:xfrm>
            <a:off x="284126" y="1714500"/>
            <a:ext cx="5047488" cy="4286250"/>
          </a:xfrm>
          <a:prstGeom prst="rect">
            <a:avLst/>
          </a:prstGeom>
        </p:spPr>
        <p:txBody>
          <a:bodyPr/>
          <a:lstStyle>
            <a:lvl1pPr>
              <a:lnSpc>
                <a:spcPct val="120000"/>
              </a:lnSpc>
              <a:spcBef>
                <a:spcPts val="0"/>
              </a:spcBef>
              <a:defRPr>
                <a:solidFill>
                  <a:schemeClr val="tx1"/>
                </a:solidFill>
              </a:defRPr>
            </a:lvl1pPr>
            <a:lvl2pPr>
              <a:lnSpc>
                <a:spcPct val="120000"/>
              </a:lnSpc>
              <a:spcBef>
                <a:spcPts val="0"/>
              </a:spcBef>
              <a:defRPr>
                <a:solidFill>
                  <a:schemeClr val="tx1"/>
                </a:solidFill>
              </a:defRPr>
            </a:lvl2pPr>
            <a:lvl3pPr>
              <a:lnSpc>
                <a:spcPct val="120000"/>
              </a:lnSpc>
              <a:spcBef>
                <a:spcPts val="0"/>
              </a:spcBef>
              <a:defRPr>
                <a:solidFill>
                  <a:schemeClr val="tx1"/>
                </a:solidFill>
              </a:defRPr>
            </a:lvl3pPr>
            <a:lvl4pPr>
              <a:lnSpc>
                <a:spcPct val="120000"/>
              </a:lnSpc>
              <a:spcBef>
                <a:spcPts val="0"/>
              </a:spcBef>
              <a:defRPr>
                <a:solidFill>
                  <a:schemeClr val="tx1"/>
                </a:solidFill>
              </a:defRPr>
            </a:lvl4pPr>
            <a:lvl5pPr>
              <a:lnSpc>
                <a:spcPct val="110000"/>
              </a:lnSpc>
              <a:spcBef>
                <a:spcPts val="0"/>
              </a:spcBef>
              <a:defRPr>
                <a:solidFill>
                  <a:schemeClr val="tx1"/>
                </a:solidFill>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6" name="Text Placeholder 4">
            <a:extLst>
              <a:ext uri="{FF2B5EF4-FFF2-40B4-BE49-F238E27FC236}">
                <a16:creationId xmlns:a16="http://schemas.microsoft.com/office/drawing/2014/main" id="{D32DCE7C-29C5-BC86-B154-7DD0C4F0553A}"/>
              </a:ext>
            </a:extLst>
          </p:cNvPr>
          <p:cNvSpPr>
            <a:spLocks noGrp="1"/>
          </p:cNvSpPr>
          <p:nvPr>
            <p:ph type="body" sz="quarter" idx="12"/>
          </p:nvPr>
        </p:nvSpPr>
        <p:spPr>
          <a:xfrm>
            <a:off x="6380918" y="1714500"/>
            <a:ext cx="5047488" cy="4286250"/>
          </a:xfrm>
          <a:prstGeom prst="rect">
            <a:avLst/>
          </a:prstGeom>
        </p:spPr>
        <p:txBody>
          <a:bodyPr/>
          <a:lstStyle>
            <a:lvl1pPr>
              <a:lnSpc>
                <a:spcPct val="120000"/>
              </a:lnSpc>
              <a:spcBef>
                <a:spcPts val="0"/>
              </a:spcBef>
              <a:defRPr>
                <a:solidFill>
                  <a:schemeClr val="tx1"/>
                </a:solidFill>
              </a:defRPr>
            </a:lvl1pPr>
            <a:lvl2pPr>
              <a:lnSpc>
                <a:spcPct val="120000"/>
              </a:lnSpc>
              <a:spcBef>
                <a:spcPts val="0"/>
              </a:spcBef>
              <a:defRPr>
                <a:solidFill>
                  <a:schemeClr val="tx1"/>
                </a:solidFill>
              </a:defRPr>
            </a:lvl2pPr>
            <a:lvl3pPr>
              <a:lnSpc>
                <a:spcPct val="120000"/>
              </a:lnSpc>
              <a:spcBef>
                <a:spcPts val="0"/>
              </a:spcBef>
              <a:defRPr>
                <a:solidFill>
                  <a:schemeClr val="tx1"/>
                </a:solidFill>
              </a:defRPr>
            </a:lvl3pPr>
            <a:lvl4pPr>
              <a:lnSpc>
                <a:spcPct val="120000"/>
              </a:lnSpc>
              <a:spcBef>
                <a:spcPts val="0"/>
              </a:spcBef>
              <a:defRPr>
                <a:solidFill>
                  <a:schemeClr val="tx1"/>
                </a:solidFill>
              </a:defRPr>
            </a:lvl4pPr>
            <a:lvl5pPr>
              <a:lnSpc>
                <a:spcPct val="110000"/>
              </a:lnSpc>
              <a:spcBef>
                <a:spcPts val="0"/>
              </a:spcBef>
              <a:defRPr>
                <a:solidFill>
                  <a:schemeClr val="tx1"/>
                </a:solidFill>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7" name="フッター プレースホルダー 6">
            <a:extLst>
              <a:ext uri="{FF2B5EF4-FFF2-40B4-BE49-F238E27FC236}">
                <a16:creationId xmlns:a16="http://schemas.microsoft.com/office/drawing/2014/main" id="{BE2A7FAA-96C3-5DA5-D258-62F7D6012145}"/>
              </a:ext>
            </a:extLst>
          </p:cNvPr>
          <p:cNvSpPr>
            <a:spLocks noGrp="1"/>
          </p:cNvSpPr>
          <p:nvPr>
            <p:ph type="ftr" sz="quarter" idx="13"/>
          </p:nvPr>
        </p:nvSpPr>
        <p:spPr/>
        <p:txBody>
          <a:bodyPr/>
          <a:lstStyle/>
          <a:p>
            <a:r>
              <a:rPr kumimoji="1" lang="ja-JP" altLang="en-US"/>
              <a:t>フッター</a:t>
            </a:r>
            <a:r>
              <a:rPr kumimoji="1" lang="en-US" altLang="ja-JP"/>
              <a:t>(Optional)</a:t>
            </a:r>
            <a:endParaRPr kumimoji="1" lang="ja-JP" altLang="en-US"/>
          </a:p>
        </p:txBody>
      </p:sp>
      <p:sp>
        <p:nvSpPr>
          <p:cNvPr id="2" name="タイトル 1">
            <a:extLst>
              <a:ext uri="{FF2B5EF4-FFF2-40B4-BE49-F238E27FC236}">
                <a16:creationId xmlns:a16="http://schemas.microsoft.com/office/drawing/2014/main" id="{CAF7B5C0-187D-1815-1A45-54F95E8A6DBC}"/>
              </a:ext>
            </a:extLst>
          </p:cNvPr>
          <p:cNvSpPr>
            <a:spLocks noGrp="1"/>
          </p:cNvSpPr>
          <p:nvPr>
            <p:ph type="title"/>
          </p:nvPr>
        </p:nvSpPr>
        <p:spPr/>
        <p:txBody>
          <a:bodyPr/>
          <a:lstStyle/>
          <a:p>
            <a:r>
              <a:rPr kumimoji="1" lang="ja-JP" altLang="en-US"/>
              <a:t>マスター タイトルの書式設定</a:t>
            </a:r>
          </a:p>
        </p:txBody>
      </p:sp>
    </p:spTree>
    <p:extLst>
      <p:ext uri="{BB962C8B-B14F-4D97-AF65-F5344CB8AC3E}">
        <p14:creationId xmlns:p14="http://schemas.microsoft.com/office/powerpoint/2010/main" val="3874945124"/>
      </p:ext>
    </p:extLst>
  </p:cSld>
  <p:clrMapOvr>
    <a:masterClrMapping/>
  </p:clrMapOvr>
  <p:transition spd="med"/>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ext, 2 columns, large title">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084A615-A6A2-86F8-03A2-CEF572275C38}"/>
              </a:ext>
            </a:extLst>
          </p:cNvPr>
          <p:cNvSpPr>
            <a:spLocks noGrp="1"/>
          </p:cNvSpPr>
          <p:nvPr>
            <p:ph type="sldNum" sz="quarter" idx="10"/>
          </p:nvPr>
        </p:nvSpPr>
        <p:spPr>
          <a:xfrm>
            <a:off x="11770048" y="6450369"/>
            <a:ext cx="134652" cy="123111"/>
          </a:xfrm>
          <a:prstGeom prst="rect">
            <a:avLst/>
          </a:prstGeom>
        </p:spPr>
        <p:txBody>
          <a:bodyPr/>
          <a:lstStyle/>
          <a:p>
            <a:fld id="{86CB4B4D-7CA3-9044-876B-883B54F8677D}" type="slidenum">
              <a:rPr lang="en-US" smtClean="0"/>
              <a:t>‹#›</a:t>
            </a:fld>
            <a:endParaRPr lang="en-US" dirty="0"/>
          </a:p>
        </p:txBody>
      </p:sp>
      <p:sp>
        <p:nvSpPr>
          <p:cNvPr id="5" name="Text Placeholder 4">
            <a:extLst>
              <a:ext uri="{FF2B5EF4-FFF2-40B4-BE49-F238E27FC236}">
                <a16:creationId xmlns:a16="http://schemas.microsoft.com/office/drawing/2014/main" id="{CDE09569-73DF-2226-A7D7-ABBE84A47048}"/>
              </a:ext>
            </a:extLst>
          </p:cNvPr>
          <p:cNvSpPr>
            <a:spLocks noGrp="1"/>
          </p:cNvSpPr>
          <p:nvPr>
            <p:ph type="body" sz="quarter" idx="11"/>
          </p:nvPr>
        </p:nvSpPr>
        <p:spPr>
          <a:xfrm>
            <a:off x="6380919" y="274040"/>
            <a:ext cx="2478024" cy="5715794"/>
          </a:xfrm>
          <a:prstGeom prst="rect">
            <a:avLst/>
          </a:prstGeo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6" name="Text Placeholder 4">
            <a:extLst>
              <a:ext uri="{FF2B5EF4-FFF2-40B4-BE49-F238E27FC236}">
                <a16:creationId xmlns:a16="http://schemas.microsoft.com/office/drawing/2014/main" id="{9B0D0BB0-9896-0353-D972-26B687C3D8DD}"/>
              </a:ext>
            </a:extLst>
          </p:cNvPr>
          <p:cNvSpPr>
            <a:spLocks noGrp="1"/>
          </p:cNvSpPr>
          <p:nvPr>
            <p:ph type="body" sz="quarter" idx="12"/>
          </p:nvPr>
        </p:nvSpPr>
        <p:spPr>
          <a:xfrm>
            <a:off x="9428522" y="274040"/>
            <a:ext cx="2478024" cy="5715794"/>
          </a:xfrm>
          <a:prstGeom prst="rect">
            <a:avLst/>
          </a:prstGeo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7" name="フッター プレースホルダー 6">
            <a:extLst>
              <a:ext uri="{FF2B5EF4-FFF2-40B4-BE49-F238E27FC236}">
                <a16:creationId xmlns:a16="http://schemas.microsoft.com/office/drawing/2014/main" id="{294C9628-5CD7-C04E-596B-966BC2A658B7}"/>
              </a:ext>
            </a:extLst>
          </p:cNvPr>
          <p:cNvSpPr>
            <a:spLocks noGrp="1"/>
          </p:cNvSpPr>
          <p:nvPr>
            <p:ph type="ftr" sz="quarter" idx="13"/>
          </p:nvPr>
        </p:nvSpPr>
        <p:spPr/>
        <p:txBody>
          <a:bodyPr/>
          <a:lstStyle/>
          <a:p>
            <a:r>
              <a:rPr kumimoji="1" lang="ja-JP" altLang="en-US"/>
              <a:t>フッター</a:t>
            </a:r>
            <a:r>
              <a:rPr kumimoji="1" lang="en-US" altLang="ja-JP"/>
              <a:t>(Optional)</a:t>
            </a:r>
            <a:endParaRPr kumimoji="1" lang="ja-JP" altLang="en-US"/>
          </a:p>
        </p:txBody>
      </p:sp>
      <p:sp>
        <p:nvSpPr>
          <p:cNvPr id="4" name="タイトル 3">
            <a:extLst>
              <a:ext uri="{FF2B5EF4-FFF2-40B4-BE49-F238E27FC236}">
                <a16:creationId xmlns:a16="http://schemas.microsoft.com/office/drawing/2014/main" id="{A28D5DBA-5EBC-55F6-ADE4-FC40E17BCC70}"/>
              </a:ext>
            </a:extLst>
          </p:cNvPr>
          <p:cNvSpPr>
            <a:spLocks noGrp="1"/>
          </p:cNvSpPr>
          <p:nvPr>
            <p:ph type="title"/>
          </p:nvPr>
        </p:nvSpPr>
        <p:spPr>
          <a:xfrm>
            <a:off x="289560" y="301750"/>
            <a:ext cx="5522976" cy="2286000"/>
          </a:xfrm>
        </p:spPr>
        <p:txBody>
          <a:bodyPr/>
          <a:lstStyle/>
          <a:p>
            <a:r>
              <a:rPr kumimoji="1" lang="ja-JP" altLang="en-US"/>
              <a:t>マスター タイトルの書式設定</a:t>
            </a:r>
          </a:p>
        </p:txBody>
      </p:sp>
    </p:spTree>
    <p:extLst>
      <p:ext uri="{BB962C8B-B14F-4D97-AF65-F5344CB8AC3E}">
        <p14:creationId xmlns:p14="http://schemas.microsoft.com/office/powerpoint/2010/main" val="1559821703"/>
      </p:ext>
    </p:extLst>
  </p:cSld>
  <p:clrMapOvr>
    <a:masterClrMapping/>
  </p:clrMapOvr>
  <p:transition spd="med"/>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ext, 2 columns, small title">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084A615-A6A2-86F8-03A2-CEF572275C38}"/>
              </a:ext>
            </a:extLst>
          </p:cNvPr>
          <p:cNvSpPr>
            <a:spLocks noGrp="1"/>
          </p:cNvSpPr>
          <p:nvPr>
            <p:ph type="sldNum" sz="quarter" idx="10"/>
          </p:nvPr>
        </p:nvSpPr>
        <p:spPr>
          <a:xfrm>
            <a:off x="11770048" y="6450369"/>
            <a:ext cx="134652" cy="123111"/>
          </a:xfrm>
          <a:prstGeom prst="rect">
            <a:avLst/>
          </a:prstGeom>
        </p:spPr>
        <p:txBody>
          <a:bodyPr/>
          <a:lstStyle/>
          <a:p>
            <a:fld id="{86CB4B4D-7CA3-9044-876B-883B54F8677D}" type="slidenum">
              <a:rPr lang="en-US" smtClean="0"/>
              <a:t>‹#›</a:t>
            </a:fld>
            <a:endParaRPr lang="en-US" dirty="0"/>
          </a:p>
        </p:txBody>
      </p:sp>
      <p:sp>
        <p:nvSpPr>
          <p:cNvPr id="5" name="Text Placeholder 4">
            <a:extLst>
              <a:ext uri="{FF2B5EF4-FFF2-40B4-BE49-F238E27FC236}">
                <a16:creationId xmlns:a16="http://schemas.microsoft.com/office/drawing/2014/main" id="{CDE09569-73DF-2226-A7D7-ABBE84A47048}"/>
              </a:ext>
            </a:extLst>
          </p:cNvPr>
          <p:cNvSpPr>
            <a:spLocks noGrp="1"/>
          </p:cNvSpPr>
          <p:nvPr>
            <p:ph type="body" sz="quarter" idx="11"/>
          </p:nvPr>
        </p:nvSpPr>
        <p:spPr>
          <a:xfrm>
            <a:off x="6380919" y="274040"/>
            <a:ext cx="2478024" cy="5715794"/>
          </a:xfrm>
          <a:prstGeom prst="rect">
            <a:avLst/>
          </a:prstGeo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6" name="Text Placeholder 4">
            <a:extLst>
              <a:ext uri="{FF2B5EF4-FFF2-40B4-BE49-F238E27FC236}">
                <a16:creationId xmlns:a16="http://schemas.microsoft.com/office/drawing/2014/main" id="{9B0D0BB0-9896-0353-D972-26B687C3D8DD}"/>
              </a:ext>
            </a:extLst>
          </p:cNvPr>
          <p:cNvSpPr>
            <a:spLocks noGrp="1"/>
          </p:cNvSpPr>
          <p:nvPr>
            <p:ph type="body" sz="quarter" idx="12"/>
          </p:nvPr>
        </p:nvSpPr>
        <p:spPr>
          <a:xfrm>
            <a:off x="9428522" y="274040"/>
            <a:ext cx="2478024" cy="5715794"/>
          </a:xfrm>
          <a:prstGeom prst="rect">
            <a:avLst/>
          </a:prstGeo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7" name="フッター プレースホルダー 6">
            <a:extLst>
              <a:ext uri="{FF2B5EF4-FFF2-40B4-BE49-F238E27FC236}">
                <a16:creationId xmlns:a16="http://schemas.microsoft.com/office/drawing/2014/main" id="{BB1FEC29-8774-042E-2CBC-49D7FDEBC720}"/>
              </a:ext>
            </a:extLst>
          </p:cNvPr>
          <p:cNvSpPr>
            <a:spLocks noGrp="1"/>
          </p:cNvSpPr>
          <p:nvPr>
            <p:ph type="ftr" sz="quarter" idx="13"/>
          </p:nvPr>
        </p:nvSpPr>
        <p:spPr/>
        <p:txBody>
          <a:bodyPr/>
          <a:lstStyle/>
          <a:p>
            <a:r>
              <a:rPr kumimoji="1" lang="ja-JP" altLang="en-US"/>
              <a:t>フッター</a:t>
            </a:r>
            <a:r>
              <a:rPr kumimoji="1" lang="en-US" altLang="ja-JP"/>
              <a:t>(Optional)</a:t>
            </a:r>
            <a:endParaRPr kumimoji="1" lang="ja-JP" altLang="en-US"/>
          </a:p>
        </p:txBody>
      </p:sp>
      <p:sp>
        <p:nvSpPr>
          <p:cNvPr id="4" name="タイトル 3">
            <a:extLst>
              <a:ext uri="{FF2B5EF4-FFF2-40B4-BE49-F238E27FC236}">
                <a16:creationId xmlns:a16="http://schemas.microsoft.com/office/drawing/2014/main" id="{1ECF47AC-BD75-E85D-CD3D-8165474B41C4}"/>
              </a:ext>
            </a:extLst>
          </p:cNvPr>
          <p:cNvSpPr>
            <a:spLocks noGrp="1"/>
          </p:cNvSpPr>
          <p:nvPr>
            <p:ph type="title"/>
          </p:nvPr>
        </p:nvSpPr>
        <p:spPr>
          <a:xfrm>
            <a:off x="289560" y="301750"/>
            <a:ext cx="5521522" cy="2286000"/>
          </a:xfrm>
        </p:spPr>
        <p:txBody>
          <a:bodyPr/>
          <a:lstStyle>
            <a:lvl1pPr>
              <a:defRPr sz="2400"/>
            </a:lvl1pPr>
          </a:lstStyle>
          <a:p>
            <a:r>
              <a:rPr kumimoji="1" lang="ja-JP" altLang="en-US"/>
              <a:t>マスター タイトルの書式設定</a:t>
            </a:r>
          </a:p>
        </p:txBody>
      </p:sp>
    </p:spTree>
    <p:extLst>
      <p:ext uri="{BB962C8B-B14F-4D97-AF65-F5344CB8AC3E}">
        <p14:creationId xmlns:p14="http://schemas.microsoft.com/office/powerpoint/2010/main" val="2204956051"/>
      </p:ext>
    </p:extLst>
  </p:cSld>
  <p:clrMapOvr>
    <a:masterClrMapping/>
  </p:clrMapOvr>
  <p:transition spd="med"/>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ext, 2 columns, dividers, large title">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4551101-FB7D-9102-EFD1-3EDEE9F317AE}"/>
              </a:ext>
            </a:extLst>
          </p:cNvPr>
          <p:cNvSpPr>
            <a:spLocks noGrp="1"/>
          </p:cNvSpPr>
          <p:nvPr>
            <p:ph type="sldNum" sz="quarter" idx="10"/>
          </p:nvPr>
        </p:nvSpPr>
        <p:spPr>
          <a:xfrm>
            <a:off x="11770048" y="6450369"/>
            <a:ext cx="134652" cy="123111"/>
          </a:xfrm>
          <a:prstGeom prst="rect">
            <a:avLst/>
          </a:prstGeom>
        </p:spPr>
        <p:txBody>
          <a:bodyPr/>
          <a:lstStyle/>
          <a:p>
            <a:fld id="{86CB4B4D-7CA3-9044-876B-883B54F8677D}" type="slidenum">
              <a:rPr lang="en-US" smtClean="0"/>
              <a:t>‹#›</a:t>
            </a:fld>
            <a:endParaRPr lang="en-US" dirty="0"/>
          </a:p>
        </p:txBody>
      </p:sp>
      <p:sp>
        <p:nvSpPr>
          <p:cNvPr id="4" name="Text Placeholder 9">
            <a:extLst>
              <a:ext uri="{FF2B5EF4-FFF2-40B4-BE49-F238E27FC236}">
                <a16:creationId xmlns:a16="http://schemas.microsoft.com/office/drawing/2014/main" id="{8AF10F27-0178-9C93-8741-F0241501B4B0}"/>
              </a:ext>
            </a:extLst>
          </p:cNvPr>
          <p:cNvSpPr>
            <a:spLocks noGrp="1"/>
          </p:cNvSpPr>
          <p:nvPr>
            <p:ph type="body" sz="quarter" idx="16"/>
          </p:nvPr>
        </p:nvSpPr>
        <p:spPr>
          <a:xfrm>
            <a:off x="6380919" y="274040"/>
            <a:ext cx="2478024" cy="762794"/>
          </a:xfrm>
          <a:prstGeom prst="rect">
            <a:avLst/>
          </a:prstGeom>
        </p:spPr>
        <p:txBody>
          <a:bodyPr/>
          <a:lstStyle>
            <a:lvl1pPr>
              <a:lnSpc>
                <a:spcPct val="120000"/>
              </a:lnSpc>
              <a:spcBef>
                <a:spcPts val="0"/>
              </a:spcBef>
              <a:defRPr sz="1400">
                <a:solidFill>
                  <a:schemeClr val="tx1"/>
                </a:solidFill>
              </a:defRPr>
            </a:lvl1pPr>
            <a:lvl2pPr marL="127990" indent="-127990">
              <a:lnSpc>
                <a:spcPct val="120000"/>
              </a:lnSpc>
              <a:spcBef>
                <a:spcPts val="0"/>
              </a:spcBef>
              <a:defRPr sz="1400">
                <a:solidFill>
                  <a:schemeClr val="tx1"/>
                </a:solidFill>
              </a:defRPr>
            </a:lvl2pPr>
            <a:lvl3pPr marL="255981" indent="-127990">
              <a:lnSpc>
                <a:spcPct val="120000"/>
              </a:lnSpc>
              <a:spcBef>
                <a:spcPts val="0"/>
              </a:spcBef>
              <a:defRPr sz="1400">
                <a:solidFill>
                  <a:schemeClr val="tx1"/>
                </a:solidFill>
              </a:defRPr>
            </a:lvl3pPr>
            <a:lvl4pPr marL="383971" indent="-127990">
              <a:lnSpc>
                <a:spcPct val="12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5" name="Text Placeholder 12">
            <a:extLst>
              <a:ext uri="{FF2B5EF4-FFF2-40B4-BE49-F238E27FC236}">
                <a16:creationId xmlns:a16="http://schemas.microsoft.com/office/drawing/2014/main" id="{17CD3DC6-7946-2D82-C3E4-10BC579C88DE}"/>
              </a:ext>
            </a:extLst>
          </p:cNvPr>
          <p:cNvSpPr>
            <a:spLocks noGrp="1"/>
          </p:cNvSpPr>
          <p:nvPr>
            <p:ph type="body" sz="quarter" idx="17"/>
          </p:nvPr>
        </p:nvSpPr>
        <p:spPr>
          <a:xfrm>
            <a:off x="9428522" y="274040"/>
            <a:ext cx="2478024" cy="762794"/>
          </a:xfrm>
          <a:prstGeom prst="rect">
            <a:avLst/>
          </a:prstGeom>
        </p:spPr>
        <p:txBody>
          <a:bodyPr/>
          <a:lstStyle>
            <a:lvl1pPr>
              <a:lnSpc>
                <a:spcPct val="120000"/>
              </a:lnSpc>
              <a:spcBef>
                <a:spcPts val="0"/>
              </a:spcBef>
              <a:defRPr sz="1400">
                <a:solidFill>
                  <a:schemeClr val="tx1"/>
                </a:solidFill>
              </a:defRPr>
            </a:lvl1pPr>
            <a:lvl2pPr marL="127990" indent="-127990">
              <a:lnSpc>
                <a:spcPct val="120000"/>
              </a:lnSpc>
              <a:spcBef>
                <a:spcPts val="0"/>
              </a:spcBef>
              <a:defRPr sz="1400">
                <a:solidFill>
                  <a:schemeClr val="tx1"/>
                </a:solidFill>
              </a:defRPr>
            </a:lvl2pPr>
            <a:lvl3pPr marL="255981" indent="-127990">
              <a:lnSpc>
                <a:spcPct val="120000"/>
              </a:lnSpc>
              <a:spcBef>
                <a:spcPts val="0"/>
              </a:spcBef>
              <a:defRPr sz="1400">
                <a:solidFill>
                  <a:schemeClr val="tx1"/>
                </a:solidFill>
              </a:defRPr>
            </a:lvl3pPr>
            <a:lvl4pPr marL="383971" indent="-127990">
              <a:lnSpc>
                <a:spcPct val="12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9" name="Text Placeholder 8">
            <a:extLst>
              <a:ext uri="{FF2B5EF4-FFF2-40B4-BE49-F238E27FC236}">
                <a16:creationId xmlns:a16="http://schemas.microsoft.com/office/drawing/2014/main" id="{5898D950-EA52-ABF9-D15D-C6C8FE946495}"/>
              </a:ext>
            </a:extLst>
          </p:cNvPr>
          <p:cNvSpPr>
            <a:spLocks noGrp="1"/>
          </p:cNvSpPr>
          <p:nvPr>
            <p:ph type="body" sz="quarter" idx="18"/>
          </p:nvPr>
        </p:nvSpPr>
        <p:spPr>
          <a:xfrm>
            <a:off x="6380919" y="1714500"/>
            <a:ext cx="2478024" cy="4286250"/>
          </a:xfrm>
          <a:prstGeom prst="rect">
            <a:avLst/>
          </a:prstGeom>
        </p:spPr>
        <p:txBody>
          <a:bodyPr/>
          <a:lstStyle>
            <a:lvl1pPr>
              <a:lnSpc>
                <a:spcPct val="120000"/>
              </a:lnSpc>
              <a:spcBef>
                <a:spcPts val="0"/>
              </a:spcBef>
              <a:defRPr sz="1000" b="0" i="0">
                <a:solidFill>
                  <a:schemeClr val="tx1"/>
                </a:solidFill>
                <a:latin typeface="IBM Plex Sans" panose="020B0503050203000203" pitchFamily="34" charset="0"/>
                <a:ea typeface="IBM Plex Sans JP" panose="020B0503050203000203" pitchFamily="34" charset="-128"/>
              </a:defRPr>
            </a:lvl1pPr>
            <a:lvl2pPr marL="91422" indent="-91422">
              <a:lnSpc>
                <a:spcPct val="120000"/>
              </a:lnSpc>
              <a:spcBef>
                <a:spcPts val="0"/>
              </a:spcBef>
              <a:defRPr sz="1000" b="0" i="0">
                <a:solidFill>
                  <a:schemeClr val="tx1"/>
                </a:solidFill>
                <a:latin typeface="IBM Plex Sans" panose="020B0503050203000203" pitchFamily="34" charset="0"/>
                <a:ea typeface="IBM Plex Sans JP" panose="020B0503050203000203" pitchFamily="34" charset="-128"/>
              </a:defRPr>
            </a:lvl2pPr>
            <a:lvl3pPr marL="182843" indent="-91422">
              <a:lnSpc>
                <a:spcPct val="120000"/>
              </a:lnSpc>
              <a:spcBef>
                <a:spcPts val="0"/>
              </a:spcBef>
              <a:defRPr sz="1000" b="0" i="0">
                <a:solidFill>
                  <a:schemeClr val="tx1"/>
                </a:solidFill>
                <a:latin typeface="IBM Plex Sans" panose="020B0503050203000203" pitchFamily="34" charset="0"/>
                <a:ea typeface="IBM Plex Sans JP" panose="020B0503050203000203" pitchFamily="34" charset="-128"/>
              </a:defRPr>
            </a:lvl3pPr>
            <a:lvl4pPr marL="274265" indent="-91422">
              <a:lnSpc>
                <a:spcPct val="120000"/>
              </a:lnSpc>
              <a:spcBef>
                <a:spcPts val="0"/>
              </a:spcBef>
              <a:defRPr sz="1000" b="0" i="0">
                <a:solidFill>
                  <a:schemeClr val="tx1"/>
                </a:solidFill>
                <a:latin typeface="IBM Plex Sans" panose="020B0503050203000203" pitchFamily="34" charset="0"/>
                <a:ea typeface="IBM Plex Sans JP" panose="020B0503050203000203" pitchFamily="34" charset="-128"/>
              </a:defRPr>
            </a:lvl4pPr>
            <a:lvl5pPr>
              <a:lnSpc>
                <a:spcPct val="110000"/>
              </a:lnSpc>
              <a:spcBef>
                <a:spcPts val="0"/>
              </a:spcBef>
              <a:defRPr sz="1000" b="0" i="0">
                <a:solidFill>
                  <a:schemeClr val="tx1"/>
                </a:solidFill>
                <a:latin typeface="IBM Plex Sans" panose="020B0503050203000203" pitchFamily="34" charset="0"/>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10" name="Text Placeholder 8">
            <a:extLst>
              <a:ext uri="{FF2B5EF4-FFF2-40B4-BE49-F238E27FC236}">
                <a16:creationId xmlns:a16="http://schemas.microsoft.com/office/drawing/2014/main" id="{A501ADC5-5846-FF23-F5DB-93E8D05863E8}"/>
              </a:ext>
            </a:extLst>
          </p:cNvPr>
          <p:cNvSpPr>
            <a:spLocks noGrp="1"/>
          </p:cNvSpPr>
          <p:nvPr>
            <p:ph type="body" sz="quarter" idx="19"/>
          </p:nvPr>
        </p:nvSpPr>
        <p:spPr>
          <a:xfrm>
            <a:off x="9431697" y="1714500"/>
            <a:ext cx="2478024" cy="4286250"/>
          </a:xfrm>
          <a:prstGeom prst="rect">
            <a:avLst/>
          </a:prstGeom>
        </p:spPr>
        <p:txBody>
          <a:bodyPr/>
          <a:lstStyle>
            <a:lvl1pPr>
              <a:lnSpc>
                <a:spcPct val="120000"/>
              </a:lnSpc>
              <a:spcBef>
                <a:spcPts val="0"/>
              </a:spcBef>
              <a:defRPr sz="1000" b="0" i="0">
                <a:solidFill>
                  <a:schemeClr val="tx1"/>
                </a:solidFill>
                <a:latin typeface="IBM Plex Sans" panose="020B0503050203000203" pitchFamily="34" charset="0"/>
                <a:ea typeface="IBM Plex Sans JP" panose="020B0503050203000203" pitchFamily="34" charset="-128"/>
              </a:defRPr>
            </a:lvl1pPr>
            <a:lvl2pPr marL="91422" indent="-91422">
              <a:lnSpc>
                <a:spcPct val="120000"/>
              </a:lnSpc>
              <a:spcBef>
                <a:spcPts val="0"/>
              </a:spcBef>
              <a:defRPr sz="1000" b="0" i="0">
                <a:solidFill>
                  <a:schemeClr val="tx1"/>
                </a:solidFill>
                <a:latin typeface="IBM Plex Sans" panose="020B0503050203000203" pitchFamily="34" charset="0"/>
                <a:ea typeface="IBM Plex Sans JP" panose="020B0503050203000203" pitchFamily="34" charset="-128"/>
              </a:defRPr>
            </a:lvl2pPr>
            <a:lvl3pPr marL="182843" indent="-91422">
              <a:lnSpc>
                <a:spcPct val="120000"/>
              </a:lnSpc>
              <a:spcBef>
                <a:spcPts val="0"/>
              </a:spcBef>
              <a:defRPr sz="1000" b="0" i="0">
                <a:solidFill>
                  <a:schemeClr val="tx1"/>
                </a:solidFill>
                <a:latin typeface="IBM Plex Sans" panose="020B0503050203000203" pitchFamily="34" charset="0"/>
                <a:ea typeface="IBM Plex Sans JP" panose="020B0503050203000203" pitchFamily="34" charset="-128"/>
              </a:defRPr>
            </a:lvl3pPr>
            <a:lvl4pPr marL="274265" indent="-91422">
              <a:lnSpc>
                <a:spcPct val="120000"/>
              </a:lnSpc>
              <a:spcBef>
                <a:spcPts val="0"/>
              </a:spcBef>
              <a:defRPr sz="1000" b="0" i="0">
                <a:solidFill>
                  <a:schemeClr val="tx1"/>
                </a:solidFill>
                <a:latin typeface="IBM Plex Sans" panose="020B0503050203000203" pitchFamily="34" charset="0"/>
                <a:ea typeface="IBM Plex Sans JP" panose="020B0503050203000203" pitchFamily="34" charset="-128"/>
              </a:defRPr>
            </a:lvl4pPr>
            <a:lvl5pPr>
              <a:lnSpc>
                <a:spcPct val="110000"/>
              </a:lnSpc>
              <a:spcBef>
                <a:spcPts val="0"/>
              </a:spcBef>
              <a:defRPr sz="1000" b="0" i="0">
                <a:solidFill>
                  <a:schemeClr val="tx1"/>
                </a:solidFill>
                <a:latin typeface="IBM Plex Sans" panose="020B0503050203000203" pitchFamily="34" charset="0"/>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7" name="フッター プレースホルダー 6">
            <a:extLst>
              <a:ext uri="{FF2B5EF4-FFF2-40B4-BE49-F238E27FC236}">
                <a16:creationId xmlns:a16="http://schemas.microsoft.com/office/drawing/2014/main" id="{8DF29E93-A6E0-AEB0-54B6-8DA5A28C829A}"/>
              </a:ext>
            </a:extLst>
          </p:cNvPr>
          <p:cNvSpPr>
            <a:spLocks noGrp="1"/>
          </p:cNvSpPr>
          <p:nvPr>
            <p:ph type="ftr" sz="quarter" idx="20"/>
          </p:nvPr>
        </p:nvSpPr>
        <p:spPr/>
        <p:txBody>
          <a:bodyPr/>
          <a:lstStyle/>
          <a:p>
            <a:r>
              <a:rPr kumimoji="1" lang="ja-JP" altLang="en-US"/>
              <a:t>フッター</a:t>
            </a:r>
            <a:r>
              <a:rPr kumimoji="1" lang="en-US" altLang="ja-JP"/>
              <a:t>(Optional)</a:t>
            </a:r>
            <a:endParaRPr kumimoji="1" lang="ja-JP" altLang="en-US"/>
          </a:p>
        </p:txBody>
      </p:sp>
      <p:sp>
        <p:nvSpPr>
          <p:cNvPr id="6" name="タイトル 5">
            <a:extLst>
              <a:ext uri="{FF2B5EF4-FFF2-40B4-BE49-F238E27FC236}">
                <a16:creationId xmlns:a16="http://schemas.microsoft.com/office/drawing/2014/main" id="{7BA1FFD1-8F3F-F2AF-44B9-F58E7E471CAD}"/>
              </a:ext>
            </a:extLst>
          </p:cNvPr>
          <p:cNvSpPr>
            <a:spLocks noGrp="1"/>
          </p:cNvSpPr>
          <p:nvPr>
            <p:ph type="title"/>
          </p:nvPr>
        </p:nvSpPr>
        <p:spPr>
          <a:xfrm>
            <a:off x="289560" y="301750"/>
            <a:ext cx="5522976" cy="2286000"/>
          </a:xfrm>
        </p:spPr>
        <p:txBody>
          <a:bodyPr/>
          <a:lstStyle>
            <a:lvl1pPr>
              <a:lnSpc>
                <a:spcPct val="110000"/>
              </a:lnSpc>
              <a:defRPr/>
            </a:lvl1pPr>
          </a:lstStyle>
          <a:p>
            <a:r>
              <a:rPr kumimoji="1" lang="ja-JP" altLang="en-US"/>
              <a:t>マスター タイトルの書式設定</a:t>
            </a:r>
          </a:p>
        </p:txBody>
      </p:sp>
    </p:spTree>
    <p:extLst>
      <p:ext uri="{BB962C8B-B14F-4D97-AF65-F5344CB8AC3E}">
        <p14:creationId xmlns:p14="http://schemas.microsoft.com/office/powerpoint/2010/main" val="177170831"/>
      </p:ext>
    </p:extLst>
  </p:cSld>
  <p:clrMapOvr>
    <a:masterClrMapping/>
  </p:clrMapOvr>
  <p:transition spd="med"/>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ext, 2 columns, dividers, small title">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4551101-FB7D-9102-EFD1-3EDEE9F317AE}"/>
              </a:ext>
            </a:extLst>
          </p:cNvPr>
          <p:cNvSpPr>
            <a:spLocks noGrp="1"/>
          </p:cNvSpPr>
          <p:nvPr>
            <p:ph type="sldNum" sz="quarter" idx="10"/>
          </p:nvPr>
        </p:nvSpPr>
        <p:spPr>
          <a:xfrm>
            <a:off x="11770048" y="6450369"/>
            <a:ext cx="134652" cy="123111"/>
          </a:xfrm>
          <a:prstGeom prst="rect">
            <a:avLst/>
          </a:prstGeom>
        </p:spPr>
        <p:txBody>
          <a:bodyPr/>
          <a:lstStyle/>
          <a:p>
            <a:fld id="{86CB4B4D-7CA3-9044-876B-883B54F8677D}" type="slidenum">
              <a:rPr lang="en-US" smtClean="0"/>
              <a:t>‹#›</a:t>
            </a:fld>
            <a:endParaRPr lang="en-US" dirty="0"/>
          </a:p>
        </p:txBody>
      </p:sp>
      <p:sp>
        <p:nvSpPr>
          <p:cNvPr id="4" name="Text Placeholder 9">
            <a:extLst>
              <a:ext uri="{FF2B5EF4-FFF2-40B4-BE49-F238E27FC236}">
                <a16:creationId xmlns:a16="http://schemas.microsoft.com/office/drawing/2014/main" id="{8AF10F27-0178-9C93-8741-F0241501B4B0}"/>
              </a:ext>
            </a:extLst>
          </p:cNvPr>
          <p:cNvSpPr>
            <a:spLocks noGrp="1"/>
          </p:cNvSpPr>
          <p:nvPr>
            <p:ph type="body" sz="quarter" idx="16"/>
          </p:nvPr>
        </p:nvSpPr>
        <p:spPr>
          <a:xfrm>
            <a:off x="6380919" y="274040"/>
            <a:ext cx="2478024" cy="762794"/>
          </a:xfrm>
          <a:prstGeom prst="rect">
            <a:avLst/>
          </a:prstGeom>
        </p:spPr>
        <p:txBody>
          <a:bodyPr/>
          <a:lstStyle>
            <a:lvl1pPr>
              <a:lnSpc>
                <a:spcPct val="120000"/>
              </a:lnSpc>
              <a:spcBef>
                <a:spcPts val="0"/>
              </a:spcBef>
              <a:defRPr sz="1400">
                <a:solidFill>
                  <a:schemeClr val="tx1"/>
                </a:solidFill>
              </a:defRPr>
            </a:lvl1pPr>
            <a:lvl2pPr marL="127990" indent="-127990">
              <a:lnSpc>
                <a:spcPct val="120000"/>
              </a:lnSpc>
              <a:spcBef>
                <a:spcPts val="0"/>
              </a:spcBef>
              <a:defRPr sz="1400">
                <a:solidFill>
                  <a:schemeClr val="tx1"/>
                </a:solidFill>
              </a:defRPr>
            </a:lvl2pPr>
            <a:lvl3pPr marL="255981" indent="-127990">
              <a:lnSpc>
                <a:spcPct val="120000"/>
              </a:lnSpc>
              <a:spcBef>
                <a:spcPts val="0"/>
              </a:spcBef>
              <a:defRPr sz="1400">
                <a:solidFill>
                  <a:schemeClr val="tx1"/>
                </a:solidFill>
              </a:defRPr>
            </a:lvl3pPr>
            <a:lvl4pPr marL="383971" indent="-127990">
              <a:lnSpc>
                <a:spcPct val="12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5" name="Text Placeholder 12">
            <a:extLst>
              <a:ext uri="{FF2B5EF4-FFF2-40B4-BE49-F238E27FC236}">
                <a16:creationId xmlns:a16="http://schemas.microsoft.com/office/drawing/2014/main" id="{17CD3DC6-7946-2D82-C3E4-10BC579C88DE}"/>
              </a:ext>
            </a:extLst>
          </p:cNvPr>
          <p:cNvSpPr>
            <a:spLocks noGrp="1"/>
          </p:cNvSpPr>
          <p:nvPr>
            <p:ph type="body" sz="quarter" idx="17"/>
          </p:nvPr>
        </p:nvSpPr>
        <p:spPr>
          <a:xfrm>
            <a:off x="9428522" y="274040"/>
            <a:ext cx="2478024" cy="762794"/>
          </a:xfrm>
          <a:prstGeom prst="rect">
            <a:avLst/>
          </a:prstGeom>
        </p:spPr>
        <p:txBody>
          <a:bodyPr/>
          <a:lstStyle>
            <a:lvl1pPr>
              <a:lnSpc>
                <a:spcPct val="120000"/>
              </a:lnSpc>
              <a:spcBef>
                <a:spcPts val="0"/>
              </a:spcBef>
              <a:defRPr sz="1400">
                <a:solidFill>
                  <a:schemeClr val="tx1"/>
                </a:solidFill>
              </a:defRPr>
            </a:lvl1pPr>
            <a:lvl2pPr marL="127990" indent="-127990">
              <a:lnSpc>
                <a:spcPct val="120000"/>
              </a:lnSpc>
              <a:spcBef>
                <a:spcPts val="0"/>
              </a:spcBef>
              <a:defRPr sz="1400">
                <a:solidFill>
                  <a:schemeClr val="tx1"/>
                </a:solidFill>
              </a:defRPr>
            </a:lvl2pPr>
            <a:lvl3pPr marL="255981" indent="-127990">
              <a:lnSpc>
                <a:spcPct val="120000"/>
              </a:lnSpc>
              <a:spcBef>
                <a:spcPts val="0"/>
              </a:spcBef>
              <a:defRPr sz="1400">
                <a:solidFill>
                  <a:schemeClr val="tx1"/>
                </a:solidFill>
              </a:defRPr>
            </a:lvl3pPr>
            <a:lvl4pPr marL="383971" indent="-127990">
              <a:lnSpc>
                <a:spcPct val="12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9" name="Text Placeholder 8">
            <a:extLst>
              <a:ext uri="{FF2B5EF4-FFF2-40B4-BE49-F238E27FC236}">
                <a16:creationId xmlns:a16="http://schemas.microsoft.com/office/drawing/2014/main" id="{5898D950-EA52-ABF9-D15D-C6C8FE946495}"/>
              </a:ext>
            </a:extLst>
          </p:cNvPr>
          <p:cNvSpPr>
            <a:spLocks noGrp="1"/>
          </p:cNvSpPr>
          <p:nvPr>
            <p:ph type="body" sz="quarter" idx="18"/>
          </p:nvPr>
        </p:nvSpPr>
        <p:spPr>
          <a:xfrm>
            <a:off x="6380919" y="1714500"/>
            <a:ext cx="2478024" cy="4286250"/>
          </a:xfrm>
          <a:prstGeom prst="rect">
            <a:avLst/>
          </a:prstGeom>
        </p:spPr>
        <p:txBody>
          <a:bodyPr/>
          <a:lstStyle>
            <a:lvl1pPr>
              <a:lnSpc>
                <a:spcPct val="120000"/>
              </a:lnSpc>
              <a:spcBef>
                <a:spcPts val="0"/>
              </a:spcBef>
              <a:defRPr sz="1000" b="0" i="0">
                <a:solidFill>
                  <a:schemeClr val="tx1"/>
                </a:solidFill>
                <a:latin typeface="IBM Plex Sans" panose="020B0503050203000203" pitchFamily="34" charset="0"/>
                <a:ea typeface="IBM Plex Sans JP" panose="020B0503050203000203" pitchFamily="34" charset="-128"/>
              </a:defRPr>
            </a:lvl1pPr>
            <a:lvl2pPr marL="91422" indent="-91422">
              <a:lnSpc>
                <a:spcPct val="120000"/>
              </a:lnSpc>
              <a:spcBef>
                <a:spcPts val="0"/>
              </a:spcBef>
              <a:defRPr sz="1000" b="0" i="0">
                <a:solidFill>
                  <a:schemeClr val="tx1"/>
                </a:solidFill>
                <a:latin typeface="IBM Plex Sans" panose="020B0503050203000203" pitchFamily="34" charset="0"/>
                <a:ea typeface="IBM Plex Sans JP" panose="020B0503050203000203" pitchFamily="34" charset="-128"/>
              </a:defRPr>
            </a:lvl2pPr>
            <a:lvl3pPr marL="182843" indent="-91422">
              <a:lnSpc>
                <a:spcPct val="120000"/>
              </a:lnSpc>
              <a:spcBef>
                <a:spcPts val="0"/>
              </a:spcBef>
              <a:defRPr sz="1000" b="0" i="0">
                <a:solidFill>
                  <a:schemeClr val="tx1"/>
                </a:solidFill>
                <a:latin typeface="IBM Plex Sans" panose="020B0503050203000203" pitchFamily="34" charset="0"/>
                <a:ea typeface="IBM Plex Sans JP" panose="020B0503050203000203" pitchFamily="34" charset="-128"/>
              </a:defRPr>
            </a:lvl3pPr>
            <a:lvl4pPr marL="274265" indent="-91422">
              <a:lnSpc>
                <a:spcPct val="120000"/>
              </a:lnSpc>
              <a:spcBef>
                <a:spcPts val="0"/>
              </a:spcBef>
              <a:defRPr sz="1000" b="0" i="0">
                <a:solidFill>
                  <a:schemeClr val="tx1"/>
                </a:solidFill>
                <a:latin typeface="IBM Plex Sans" panose="020B0503050203000203" pitchFamily="34" charset="0"/>
                <a:ea typeface="IBM Plex Sans JP" panose="020B0503050203000203" pitchFamily="34" charset="-128"/>
              </a:defRPr>
            </a:lvl4pPr>
            <a:lvl5pPr>
              <a:lnSpc>
                <a:spcPct val="110000"/>
              </a:lnSpc>
              <a:spcBef>
                <a:spcPts val="0"/>
              </a:spcBef>
              <a:defRPr sz="1000" b="0" i="0">
                <a:solidFill>
                  <a:schemeClr val="tx1"/>
                </a:solidFill>
                <a:latin typeface="IBM Plex Sans" panose="020B0503050203000203" pitchFamily="34" charset="0"/>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10" name="Text Placeholder 8">
            <a:extLst>
              <a:ext uri="{FF2B5EF4-FFF2-40B4-BE49-F238E27FC236}">
                <a16:creationId xmlns:a16="http://schemas.microsoft.com/office/drawing/2014/main" id="{A501ADC5-5846-FF23-F5DB-93E8D05863E8}"/>
              </a:ext>
            </a:extLst>
          </p:cNvPr>
          <p:cNvSpPr>
            <a:spLocks noGrp="1"/>
          </p:cNvSpPr>
          <p:nvPr>
            <p:ph type="body" sz="quarter" idx="19"/>
          </p:nvPr>
        </p:nvSpPr>
        <p:spPr>
          <a:xfrm>
            <a:off x="9431697" y="1714500"/>
            <a:ext cx="2478024" cy="4286250"/>
          </a:xfrm>
          <a:prstGeom prst="rect">
            <a:avLst/>
          </a:prstGeom>
        </p:spPr>
        <p:txBody>
          <a:bodyPr/>
          <a:lstStyle>
            <a:lvl1pPr>
              <a:lnSpc>
                <a:spcPct val="120000"/>
              </a:lnSpc>
              <a:spcBef>
                <a:spcPts val="0"/>
              </a:spcBef>
              <a:defRPr sz="1000" b="0" i="0">
                <a:solidFill>
                  <a:schemeClr val="tx1"/>
                </a:solidFill>
                <a:latin typeface="IBM Plex Sans" panose="020B0503050203000203" pitchFamily="34" charset="0"/>
                <a:ea typeface="IBM Plex Sans JP" panose="020B0503050203000203" pitchFamily="34" charset="-128"/>
              </a:defRPr>
            </a:lvl1pPr>
            <a:lvl2pPr marL="91422" indent="-91422">
              <a:lnSpc>
                <a:spcPct val="120000"/>
              </a:lnSpc>
              <a:spcBef>
                <a:spcPts val="0"/>
              </a:spcBef>
              <a:defRPr sz="1000" b="0" i="0">
                <a:solidFill>
                  <a:schemeClr val="tx1"/>
                </a:solidFill>
                <a:latin typeface="IBM Plex Sans" panose="020B0503050203000203" pitchFamily="34" charset="0"/>
                <a:ea typeface="IBM Plex Sans JP" panose="020B0503050203000203" pitchFamily="34" charset="-128"/>
              </a:defRPr>
            </a:lvl2pPr>
            <a:lvl3pPr marL="182843" indent="-91422">
              <a:lnSpc>
                <a:spcPct val="120000"/>
              </a:lnSpc>
              <a:spcBef>
                <a:spcPts val="0"/>
              </a:spcBef>
              <a:defRPr sz="1000" b="0" i="0">
                <a:solidFill>
                  <a:schemeClr val="tx1"/>
                </a:solidFill>
                <a:latin typeface="IBM Plex Sans" panose="020B0503050203000203" pitchFamily="34" charset="0"/>
                <a:ea typeface="IBM Plex Sans JP" panose="020B0503050203000203" pitchFamily="34" charset="-128"/>
              </a:defRPr>
            </a:lvl3pPr>
            <a:lvl4pPr marL="274265" indent="-91422">
              <a:lnSpc>
                <a:spcPct val="120000"/>
              </a:lnSpc>
              <a:spcBef>
                <a:spcPts val="0"/>
              </a:spcBef>
              <a:defRPr sz="1000" b="0" i="0">
                <a:solidFill>
                  <a:schemeClr val="tx1"/>
                </a:solidFill>
                <a:latin typeface="IBM Plex Sans" panose="020B0503050203000203" pitchFamily="34" charset="0"/>
                <a:ea typeface="IBM Plex Sans JP" panose="020B0503050203000203" pitchFamily="34" charset="-128"/>
              </a:defRPr>
            </a:lvl4pPr>
            <a:lvl5pPr>
              <a:lnSpc>
                <a:spcPct val="110000"/>
              </a:lnSpc>
              <a:spcBef>
                <a:spcPts val="0"/>
              </a:spcBef>
              <a:defRPr sz="1000" b="0" i="0">
                <a:solidFill>
                  <a:schemeClr val="tx1"/>
                </a:solidFill>
                <a:latin typeface="IBM Plex Sans" panose="020B0503050203000203" pitchFamily="34" charset="0"/>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7" name="フッター プレースホルダー 6">
            <a:extLst>
              <a:ext uri="{FF2B5EF4-FFF2-40B4-BE49-F238E27FC236}">
                <a16:creationId xmlns:a16="http://schemas.microsoft.com/office/drawing/2014/main" id="{FA472EA4-318C-4B60-42DD-69601C6D6CC3}"/>
              </a:ext>
            </a:extLst>
          </p:cNvPr>
          <p:cNvSpPr>
            <a:spLocks noGrp="1"/>
          </p:cNvSpPr>
          <p:nvPr>
            <p:ph type="ftr" sz="quarter" idx="20"/>
          </p:nvPr>
        </p:nvSpPr>
        <p:spPr/>
        <p:txBody>
          <a:bodyPr/>
          <a:lstStyle/>
          <a:p>
            <a:r>
              <a:rPr kumimoji="1" lang="ja-JP" altLang="en-US"/>
              <a:t>フッター</a:t>
            </a:r>
            <a:r>
              <a:rPr kumimoji="1" lang="en-US" altLang="ja-JP"/>
              <a:t>(Optional)</a:t>
            </a:r>
            <a:endParaRPr kumimoji="1" lang="ja-JP" altLang="en-US"/>
          </a:p>
        </p:txBody>
      </p:sp>
      <p:sp>
        <p:nvSpPr>
          <p:cNvPr id="8" name="タイトル 7">
            <a:extLst>
              <a:ext uri="{FF2B5EF4-FFF2-40B4-BE49-F238E27FC236}">
                <a16:creationId xmlns:a16="http://schemas.microsoft.com/office/drawing/2014/main" id="{D3AA0437-160F-994C-52F1-60621FE09EE8}"/>
              </a:ext>
            </a:extLst>
          </p:cNvPr>
          <p:cNvSpPr>
            <a:spLocks noGrp="1"/>
          </p:cNvSpPr>
          <p:nvPr>
            <p:ph type="title"/>
          </p:nvPr>
        </p:nvSpPr>
        <p:spPr>
          <a:xfrm>
            <a:off x="289560" y="301750"/>
            <a:ext cx="5527040" cy="2286000"/>
          </a:xfrm>
        </p:spPr>
        <p:txBody>
          <a:bodyPr/>
          <a:lstStyle>
            <a:lvl1pPr>
              <a:defRPr sz="2400"/>
            </a:lvl1pPr>
          </a:lstStyle>
          <a:p>
            <a:r>
              <a:rPr kumimoji="1" lang="ja-JP" altLang="en-US"/>
              <a:t>マスター タイトルの書式設定</a:t>
            </a:r>
          </a:p>
        </p:txBody>
      </p:sp>
    </p:spTree>
    <p:extLst>
      <p:ext uri="{BB962C8B-B14F-4D97-AF65-F5344CB8AC3E}">
        <p14:creationId xmlns:p14="http://schemas.microsoft.com/office/powerpoint/2010/main" val="1629240754"/>
      </p:ext>
    </p:extLst>
  </p:cSld>
  <p:clrMapOvr>
    <a:masterClrMapping/>
  </p:clrMapOvr>
  <p:transition spd="med"/>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ext, 2 columns, dividers, pictograms">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7DA3BD0-C0A1-6ADF-602A-13E61E27711F}"/>
              </a:ext>
            </a:extLst>
          </p:cNvPr>
          <p:cNvSpPr>
            <a:spLocks noGrp="1"/>
          </p:cNvSpPr>
          <p:nvPr>
            <p:ph type="sldNum" sz="quarter" idx="10"/>
          </p:nvPr>
        </p:nvSpPr>
        <p:spPr>
          <a:xfrm>
            <a:off x="11770048" y="6450369"/>
            <a:ext cx="134652" cy="123111"/>
          </a:xfrm>
          <a:prstGeom prst="rect">
            <a:avLst/>
          </a:prstGeom>
        </p:spPr>
        <p:txBody>
          <a:bodyPr/>
          <a:lstStyle/>
          <a:p>
            <a:fld id="{86CB4B4D-7CA3-9044-876B-883B54F8677D}" type="slidenum">
              <a:rPr lang="en-US" smtClean="0"/>
              <a:t>‹#›</a:t>
            </a:fld>
            <a:endParaRPr lang="en-US" dirty="0"/>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3333316" y="1714500"/>
            <a:ext cx="2478024" cy="4286250"/>
          </a:xfrm>
          <a:prstGeom prst="rect">
            <a:avLst/>
          </a:prstGeom>
        </p:spPr>
        <p:txBody>
          <a:bodyPr/>
          <a:lstStyle>
            <a:lvl1pPr>
              <a:lnSpc>
                <a:spcPct val="120000"/>
              </a:lnSpc>
              <a:spcBef>
                <a:spcPts val="0"/>
              </a:spcBef>
              <a:defRPr sz="1400" b="0" i="0">
                <a:solidFill>
                  <a:schemeClr val="tx1"/>
                </a:solidFill>
                <a:latin typeface="IBM Plex Sans Light" panose="020B0403050203000203" pitchFamily="34" charset="0"/>
              </a:defRPr>
            </a:lvl1pPr>
            <a:lvl2pPr marL="127990" indent="-127990">
              <a:lnSpc>
                <a:spcPct val="120000"/>
              </a:lnSpc>
              <a:spcBef>
                <a:spcPts val="0"/>
              </a:spcBef>
              <a:defRPr sz="1400" b="0" i="0">
                <a:solidFill>
                  <a:schemeClr val="tx1"/>
                </a:solidFill>
                <a:latin typeface="IBM Plex Sans Light" panose="020B0403050203000203" pitchFamily="34" charset="0"/>
              </a:defRPr>
            </a:lvl2pPr>
            <a:lvl3pPr marL="255981" indent="-127990">
              <a:lnSpc>
                <a:spcPct val="120000"/>
              </a:lnSpc>
              <a:spcBef>
                <a:spcPts val="0"/>
              </a:spcBef>
              <a:defRPr sz="1400" b="0" i="0">
                <a:solidFill>
                  <a:schemeClr val="tx1"/>
                </a:solidFill>
                <a:latin typeface="IBM Plex Sans Light" panose="020B0403050203000203" pitchFamily="34" charset="0"/>
              </a:defRPr>
            </a:lvl3pPr>
            <a:lvl4pPr marL="383971" indent="-127990">
              <a:lnSpc>
                <a:spcPct val="120000"/>
              </a:lnSpc>
              <a:spcBef>
                <a:spcPts val="0"/>
              </a:spcBef>
              <a:defRPr sz="1400" b="0" i="0">
                <a:solidFill>
                  <a:schemeClr val="tx1"/>
                </a:solidFill>
                <a:latin typeface="IBM Plex Sans Light" panose="020B0403050203000203" pitchFamily="34" charset="0"/>
              </a:defRPr>
            </a:lvl4pPr>
            <a:lvl5pPr>
              <a:spcBef>
                <a:spcPts val="0"/>
              </a:spcBef>
              <a:defRPr sz="1400" b="0" i="0">
                <a:solidFill>
                  <a:schemeClr val="tx1"/>
                </a:solidFill>
                <a:latin typeface="IBM Plex Sans Light" panose="020B0403050203000203" pitchFamily="34" charset="0"/>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6380919" y="1714500"/>
            <a:ext cx="2478024" cy="4286250"/>
          </a:xfrm>
          <a:prstGeom prst="rect">
            <a:avLst/>
          </a:prstGeom>
        </p:spPr>
        <p:txBody>
          <a:bodyPr/>
          <a:lstStyle>
            <a:lvl1pPr>
              <a:lnSpc>
                <a:spcPct val="120000"/>
              </a:lnSpc>
              <a:spcBef>
                <a:spcPts val="0"/>
              </a:spcBef>
              <a:defRPr sz="1000" b="0" i="0">
                <a:solidFill>
                  <a:schemeClr val="tx1"/>
                </a:solidFill>
                <a:latin typeface="IBM Plex Sans" panose="020B0503050203000203" pitchFamily="34" charset="0"/>
                <a:ea typeface="IBM Plex Sans JP" panose="020B0503050203000203" pitchFamily="34" charset="-128"/>
              </a:defRPr>
            </a:lvl1pPr>
            <a:lvl2pPr marL="91422" indent="-91422">
              <a:lnSpc>
                <a:spcPct val="120000"/>
              </a:lnSpc>
              <a:spcBef>
                <a:spcPts val="0"/>
              </a:spcBef>
              <a:defRPr sz="1000" b="0" i="0">
                <a:solidFill>
                  <a:schemeClr val="tx1"/>
                </a:solidFill>
                <a:latin typeface="IBM Plex Sans" panose="020B0503050203000203" pitchFamily="34" charset="0"/>
                <a:ea typeface="IBM Plex Sans JP" panose="020B0503050203000203" pitchFamily="34" charset="-128"/>
              </a:defRPr>
            </a:lvl2pPr>
            <a:lvl3pPr marL="182843" indent="-91422">
              <a:lnSpc>
                <a:spcPct val="120000"/>
              </a:lnSpc>
              <a:spcBef>
                <a:spcPts val="0"/>
              </a:spcBef>
              <a:defRPr sz="1000" b="0" i="0">
                <a:solidFill>
                  <a:schemeClr val="tx1"/>
                </a:solidFill>
                <a:latin typeface="IBM Plex Sans" panose="020B0503050203000203" pitchFamily="34" charset="0"/>
                <a:ea typeface="IBM Plex Sans JP" panose="020B0503050203000203" pitchFamily="34" charset="-128"/>
              </a:defRPr>
            </a:lvl3pPr>
            <a:lvl4pPr marL="274265" indent="-91422">
              <a:lnSpc>
                <a:spcPct val="120000"/>
              </a:lnSpc>
              <a:spcBef>
                <a:spcPts val="0"/>
              </a:spcBef>
              <a:defRPr sz="1000" b="0" i="0">
                <a:solidFill>
                  <a:schemeClr val="tx1"/>
                </a:solidFill>
                <a:latin typeface="IBM Plex Sans" panose="020B0503050203000203" pitchFamily="34" charset="0"/>
                <a:ea typeface="IBM Plex Sans JP" panose="020B0503050203000203" pitchFamily="34" charset="-128"/>
              </a:defRPr>
            </a:lvl4pPr>
            <a:lvl5pPr>
              <a:spcBef>
                <a:spcPts val="0"/>
              </a:spcBef>
              <a:defRPr sz="1000" b="0" i="0">
                <a:solidFill>
                  <a:schemeClr val="tx1"/>
                </a:solidFill>
                <a:latin typeface="IBM Plex Sans" panose="020B0503050203000203" pitchFamily="34" charset="0"/>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9428522" y="1714500"/>
            <a:ext cx="2478024" cy="4286250"/>
          </a:xfrm>
          <a:prstGeom prst="rect">
            <a:avLst/>
          </a:prstGeom>
        </p:spPr>
        <p:txBody>
          <a:bodyPr/>
          <a:lstStyle>
            <a:lvl1pPr>
              <a:lnSpc>
                <a:spcPct val="120000"/>
              </a:lnSpc>
              <a:spcBef>
                <a:spcPts val="0"/>
              </a:spcBef>
              <a:defRPr sz="1000" b="0" i="0">
                <a:solidFill>
                  <a:schemeClr val="tx1"/>
                </a:solidFill>
                <a:latin typeface="IBM Plex Sans" panose="020B0503050203000203" pitchFamily="34" charset="0"/>
                <a:ea typeface="IBM Plex Sans JP" panose="020B0503050203000203" pitchFamily="34" charset="-128"/>
              </a:defRPr>
            </a:lvl1pPr>
            <a:lvl2pPr marL="91422" indent="-91422">
              <a:lnSpc>
                <a:spcPct val="120000"/>
              </a:lnSpc>
              <a:spcBef>
                <a:spcPts val="0"/>
              </a:spcBef>
              <a:defRPr sz="1000" b="0" i="0">
                <a:solidFill>
                  <a:schemeClr val="tx1"/>
                </a:solidFill>
                <a:latin typeface="IBM Plex Sans" panose="020B0503050203000203" pitchFamily="34" charset="0"/>
                <a:ea typeface="IBM Plex Sans JP" panose="020B0503050203000203" pitchFamily="34" charset="-128"/>
              </a:defRPr>
            </a:lvl2pPr>
            <a:lvl3pPr marL="182843" indent="-91422">
              <a:lnSpc>
                <a:spcPct val="120000"/>
              </a:lnSpc>
              <a:spcBef>
                <a:spcPts val="0"/>
              </a:spcBef>
              <a:defRPr sz="1000" b="0" i="0">
                <a:solidFill>
                  <a:schemeClr val="tx1"/>
                </a:solidFill>
                <a:latin typeface="IBM Plex Sans" panose="020B0503050203000203" pitchFamily="34" charset="0"/>
                <a:ea typeface="IBM Plex Sans JP" panose="020B0503050203000203" pitchFamily="34" charset="-128"/>
              </a:defRPr>
            </a:lvl3pPr>
            <a:lvl4pPr marL="274265" indent="-91422">
              <a:lnSpc>
                <a:spcPct val="120000"/>
              </a:lnSpc>
              <a:spcBef>
                <a:spcPts val="0"/>
              </a:spcBef>
              <a:defRPr sz="1000" b="0" i="0">
                <a:solidFill>
                  <a:schemeClr val="tx1"/>
                </a:solidFill>
                <a:latin typeface="IBM Plex Sans" panose="020B0503050203000203" pitchFamily="34" charset="0"/>
                <a:ea typeface="IBM Plex Sans JP" panose="020B0503050203000203" pitchFamily="34" charset="-128"/>
              </a:defRPr>
            </a:lvl4pPr>
            <a:lvl5pPr>
              <a:spcBef>
                <a:spcPts val="0"/>
              </a:spcBef>
              <a:defRPr sz="1000" b="0" i="0">
                <a:solidFill>
                  <a:schemeClr val="tx1"/>
                </a:solidFill>
                <a:latin typeface="IBM Plex Sans" panose="020B0503050203000203" pitchFamily="34" charset="0"/>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3333315" y="301751"/>
            <a:ext cx="2478024" cy="570706"/>
          </a:xfrm>
          <a:prstGeom prst="rect">
            <a:avLst/>
          </a:prstGeom>
        </p:spPr>
        <p:txBody>
          <a:bodyPr/>
          <a:lstStyle>
            <a:lvl1pPr>
              <a:lnSpc>
                <a:spcPct val="110000"/>
              </a:lnSpc>
              <a:spcBef>
                <a:spcPts val="0"/>
              </a:spcBef>
              <a:defRPr sz="3199">
                <a:solidFill>
                  <a:schemeClr val="tx1"/>
                </a:solidFill>
              </a:defRPr>
            </a:lvl1pPr>
            <a:lvl2pPr>
              <a:lnSpc>
                <a:spcPct val="90000"/>
              </a:lnSpc>
              <a:spcBef>
                <a:spcPts val="0"/>
              </a:spcBef>
              <a:defRPr sz="1400"/>
            </a:lvl2pPr>
            <a:lvl3pPr>
              <a:lnSpc>
                <a:spcPct val="90000"/>
              </a:lnSpc>
              <a:spcBef>
                <a:spcPts val="0"/>
              </a:spcBef>
              <a:defRPr sz="1400"/>
            </a:lvl3pPr>
            <a:lvl4pPr>
              <a:lnSpc>
                <a:spcPct val="90000"/>
              </a:lnSpc>
              <a:spcBef>
                <a:spcPts val="0"/>
              </a:spcBef>
              <a:defRPr sz="1400"/>
            </a:lvl4pPr>
            <a:lvl5pPr>
              <a:lnSpc>
                <a:spcPct val="90000"/>
              </a:lnSpc>
              <a:spcBef>
                <a:spcPts val="0"/>
              </a:spcBef>
              <a:defRPr sz="1400"/>
            </a:lvl5pPr>
          </a:lstStyle>
          <a:p>
            <a:pPr lvl="0"/>
            <a:r>
              <a:rPr lang="ja-JP" altLang="en-US"/>
              <a:t>マスター テキストの書式設定</a:t>
            </a:r>
          </a:p>
        </p:txBody>
      </p:sp>
      <p:sp>
        <p:nvSpPr>
          <p:cNvPr id="5" name="Picture Placeholder 4">
            <a:extLst>
              <a:ext uri="{FF2B5EF4-FFF2-40B4-BE49-F238E27FC236}">
                <a16:creationId xmlns:a16="http://schemas.microsoft.com/office/drawing/2014/main" id="{4E8FFEFF-CCD0-A436-418A-5FB8624CCC89}"/>
              </a:ext>
            </a:extLst>
          </p:cNvPr>
          <p:cNvSpPr>
            <a:spLocks noGrp="1"/>
          </p:cNvSpPr>
          <p:nvPr>
            <p:ph type="pic" sz="quarter" idx="16" hasCustomPrompt="1"/>
          </p:nvPr>
        </p:nvSpPr>
        <p:spPr>
          <a:xfrm>
            <a:off x="6380919" y="301751"/>
            <a:ext cx="571426" cy="570706"/>
          </a:xfrm>
          <a:prstGeom prst="rect">
            <a:avLst/>
          </a:prstGeom>
        </p:spPr>
        <p:txBody>
          <a:bodyPr anchor="ctr"/>
          <a:lstStyle>
            <a:lvl1pPr algn="ctr">
              <a:lnSpc>
                <a:spcPct val="120000"/>
              </a:lnSpc>
              <a:defRPr sz="800" b="0" i="0">
                <a:solidFill>
                  <a:schemeClr val="tx1"/>
                </a:solidFill>
                <a:latin typeface="IBM Plex Sans" panose="020B0503050203000203" pitchFamily="34" charset="0"/>
                <a:ea typeface="IBM Plex Sans JP" panose="020B0503050203000203" pitchFamily="34" charset="-128"/>
              </a:defRPr>
            </a:lvl1pPr>
          </a:lstStyle>
          <a:p>
            <a:r>
              <a:rPr lang="en-US" dirty="0"/>
              <a:t>Pictogram</a:t>
            </a:r>
          </a:p>
        </p:txBody>
      </p:sp>
      <p:sp>
        <p:nvSpPr>
          <p:cNvPr id="12" name="Picture Placeholder 11">
            <a:extLst>
              <a:ext uri="{FF2B5EF4-FFF2-40B4-BE49-F238E27FC236}">
                <a16:creationId xmlns:a16="http://schemas.microsoft.com/office/drawing/2014/main" id="{484E55D7-CBB2-992D-3E77-5CB7B7CADA9C}"/>
              </a:ext>
            </a:extLst>
          </p:cNvPr>
          <p:cNvSpPr>
            <a:spLocks noGrp="1"/>
          </p:cNvSpPr>
          <p:nvPr>
            <p:ph type="pic" sz="quarter" idx="17" hasCustomPrompt="1"/>
          </p:nvPr>
        </p:nvSpPr>
        <p:spPr>
          <a:xfrm>
            <a:off x="9428522" y="301751"/>
            <a:ext cx="571426" cy="570706"/>
          </a:xfrm>
          <a:prstGeom prst="rect">
            <a:avLst/>
          </a:prstGeom>
        </p:spPr>
        <p:txBody>
          <a:bodyPr anchor="ctr"/>
          <a:lstStyle>
            <a:lvl1pPr algn="ctr">
              <a:lnSpc>
                <a:spcPct val="120000"/>
              </a:lnSpc>
              <a:defRPr sz="800" b="0" i="0">
                <a:solidFill>
                  <a:schemeClr val="tx1"/>
                </a:solidFill>
                <a:latin typeface="IBM Plex Sans" panose="020B0503050203000203" pitchFamily="34" charset="0"/>
                <a:ea typeface="IBM Plex Sans JP" panose="020B0503050203000203" pitchFamily="34" charset="-128"/>
              </a:defRPr>
            </a:lvl1pPr>
          </a:lstStyle>
          <a:p>
            <a:r>
              <a:rPr lang="en-US" dirty="0"/>
              <a:t>Pictogram</a:t>
            </a:r>
          </a:p>
        </p:txBody>
      </p:sp>
      <p:cxnSp>
        <p:nvCxnSpPr>
          <p:cNvPr id="13" name="Straight Connector 12">
            <a:extLst>
              <a:ext uri="{FF2B5EF4-FFF2-40B4-BE49-F238E27FC236}">
                <a16:creationId xmlns:a16="http://schemas.microsoft.com/office/drawing/2014/main" id="{202744BD-C7A4-D538-2E19-AA279C025A21}"/>
              </a:ext>
            </a:extLst>
          </p:cNvPr>
          <p:cNvCxnSpPr>
            <a:cxnSpLocks/>
          </p:cNvCxnSpPr>
          <p:nvPr userDrawn="1"/>
        </p:nvCxnSpPr>
        <p:spPr bwMode="auto">
          <a:xfrm>
            <a:off x="6096000" y="284957"/>
            <a:ext cx="0" cy="5715794"/>
          </a:xfrm>
          <a:prstGeom prst="line">
            <a:avLst/>
          </a:prstGeom>
          <a:ln w="635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ADCE883F-3781-7F7E-8236-8BB5CEBAD77C}"/>
              </a:ext>
            </a:extLst>
          </p:cNvPr>
          <p:cNvCxnSpPr/>
          <p:nvPr userDrawn="1"/>
        </p:nvCxnSpPr>
        <p:spPr bwMode="auto">
          <a:xfrm>
            <a:off x="9142810" y="284957"/>
            <a:ext cx="0" cy="5715794"/>
          </a:xfrm>
          <a:prstGeom prst="line">
            <a:avLst/>
          </a:prstGeom>
          <a:ln w="635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8" name="フッター プレースホルダー 7">
            <a:extLst>
              <a:ext uri="{FF2B5EF4-FFF2-40B4-BE49-F238E27FC236}">
                <a16:creationId xmlns:a16="http://schemas.microsoft.com/office/drawing/2014/main" id="{EB50CE33-B49D-67DC-FC7D-EFEF6CAC34CF}"/>
              </a:ext>
            </a:extLst>
          </p:cNvPr>
          <p:cNvSpPr>
            <a:spLocks noGrp="1"/>
          </p:cNvSpPr>
          <p:nvPr>
            <p:ph type="ftr" sz="quarter" idx="18"/>
          </p:nvPr>
        </p:nvSpPr>
        <p:spPr/>
        <p:txBody>
          <a:bodyPr/>
          <a:lstStyle/>
          <a:p>
            <a:r>
              <a:rPr kumimoji="1" lang="ja-JP" altLang="en-US"/>
              <a:t>フッター</a:t>
            </a:r>
            <a:r>
              <a:rPr kumimoji="1" lang="en-US" altLang="ja-JP"/>
              <a:t>(Optional)</a:t>
            </a:r>
            <a:endParaRPr kumimoji="1" lang="ja-JP" altLang="en-US"/>
          </a:p>
        </p:txBody>
      </p:sp>
      <p:sp>
        <p:nvSpPr>
          <p:cNvPr id="4" name="タイトル 3">
            <a:extLst>
              <a:ext uri="{FF2B5EF4-FFF2-40B4-BE49-F238E27FC236}">
                <a16:creationId xmlns:a16="http://schemas.microsoft.com/office/drawing/2014/main" id="{153EE6E8-BFCC-3460-5B95-6CE1D677F174}"/>
              </a:ext>
            </a:extLst>
          </p:cNvPr>
          <p:cNvSpPr>
            <a:spLocks noGrp="1"/>
          </p:cNvSpPr>
          <p:nvPr>
            <p:ph type="title"/>
          </p:nvPr>
        </p:nvSpPr>
        <p:spPr>
          <a:xfrm>
            <a:off x="289560" y="301751"/>
            <a:ext cx="2478024" cy="553911"/>
          </a:xfrm>
        </p:spPr>
        <p:txBody>
          <a:bodyPr/>
          <a:lstStyle/>
          <a:p>
            <a:r>
              <a:rPr kumimoji="1" lang="ja-JP" altLang="en-US"/>
              <a:t>マスター タイトルの書式設定</a:t>
            </a:r>
          </a:p>
        </p:txBody>
      </p:sp>
    </p:spTree>
    <p:extLst>
      <p:ext uri="{BB962C8B-B14F-4D97-AF65-F5344CB8AC3E}">
        <p14:creationId xmlns:p14="http://schemas.microsoft.com/office/powerpoint/2010/main" val="4133412524"/>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Cover, plain, business unit">
    <p:bg>
      <p:bgPr>
        <a:solidFill>
          <a:schemeClr val="bg1"/>
        </a:solidFill>
        <a:effectLst/>
      </p:bgPr>
    </p:bg>
    <p:spTree>
      <p:nvGrpSpPr>
        <p:cNvPr id="1" name=""/>
        <p:cNvGrpSpPr/>
        <p:nvPr/>
      </p:nvGrpSpPr>
      <p:grpSpPr>
        <a:xfrm>
          <a:off x="0" y="0"/>
          <a:ext cx="0" cy="0"/>
          <a:chOff x="0" y="0"/>
          <a:chExt cx="0" cy="0"/>
        </a:xfrm>
      </p:grpSpPr>
      <p:grpSp>
        <p:nvGrpSpPr>
          <p:cNvPr id="2" name="グループ化 1">
            <a:extLst>
              <a:ext uri="{FF2B5EF4-FFF2-40B4-BE49-F238E27FC236}">
                <a16:creationId xmlns:a16="http://schemas.microsoft.com/office/drawing/2014/main" id="{818D4279-E8B0-707D-C0C9-D3063A341BB0}"/>
              </a:ext>
            </a:extLst>
          </p:cNvPr>
          <p:cNvGrpSpPr/>
          <p:nvPr userDrawn="1"/>
        </p:nvGrpSpPr>
        <p:grpSpPr>
          <a:xfrm>
            <a:off x="-137160" y="-138793"/>
            <a:ext cx="12454128" cy="7133953"/>
            <a:chOff x="-137160" y="-138793"/>
            <a:chExt cx="12454128" cy="7133953"/>
          </a:xfrm>
        </p:grpSpPr>
        <p:cxnSp>
          <p:nvCxnSpPr>
            <p:cNvPr id="3" name="直線コネクタ 2">
              <a:extLst>
                <a:ext uri="{FF2B5EF4-FFF2-40B4-BE49-F238E27FC236}">
                  <a16:creationId xmlns:a16="http://schemas.microsoft.com/office/drawing/2014/main" id="{BB4DF166-9277-B17B-7064-E5EB1F60CE22}"/>
                </a:ext>
              </a:extLst>
            </p:cNvPr>
            <p:cNvCxnSpPr/>
            <p:nvPr/>
          </p:nvCxnSpPr>
          <p:spPr>
            <a:xfrm>
              <a:off x="285750"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 name="直線コネクタ 3">
              <a:extLst>
                <a:ext uri="{FF2B5EF4-FFF2-40B4-BE49-F238E27FC236}">
                  <a16:creationId xmlns:a16="http://schemas.microsoft.com/office/drawing/2014/main" id="{A8A692BC-A588-8E96-C034-E4F63A3CF4F4}"/>
                </a:ext>
              </a:extLst>
            </p:cNvPr>
            <p:cNvCxnSpPr/>
            <p:nvPr/>
          </p:nvCxnSpPr>
          <p:spPr>
            <a:xfrm>
              <a:off x="1524000"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 name="直線コネクタ 4">
              <a:extLst>
                <a:ext uri="{FF2B5EF4-FFF2-40B4-BE49-F238E27FC236}">
                  <a16:creationId xmlns:a16="http://schemas.microsoft.com/office/drawing/2014/main" id="{EB016E50-C2E4-731C-A8A8-D1FD2E1CB807}"/>
                </a:ext>
              </a:extLst>
            </p:cNvPr>
            <p:cNvCxnSpPr/>
            <p:nvPr/>
          </p:nvCxnSpPr>
          <p:spPr>
            <a:xfrm>
              <a:off x="2765425"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 name="直線コネクタ 6">
              <a:extLst>
                <a:ext uri="{FF2B5EF4-FFF2-40B4-BE49-F238E27FC236}">
                  <a16:creationId xmlns:a16="http://schemas.microsoft.com/office/drawing/2014/main" id="{977105FF-82D4-3509-D676-9C1A45C62DB9}"/>
                </a:ext>
              </a:extLst>
            </p:cNvPr>
            <p:cNvCxnSpPr/>
            <p:nvPr/>
          </p:nvCxnSpPr>
          <p:spPr>
            <a:xfrm>
              <a:off x="3051175"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391FC925-9CB7-9FD8-525E-1EF5F9CAE45E}"/>
                </a:ext>
              </a:extLst>
            </p:cNvPr>
            <p:cNvCxnSpPr>
              <a:cxnSpLocks/>
            </p:cNvCxnSpPr>
            <p:nvPr/>
          </p:nvCxnSpPr>
          <p:spPr>
            <a:xfrm>
              <a:off x="3340957"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BC653D33-8954-1B8E-9036-0C4DB03B256F}"/>
                </a:ext>
              </a:extLst>
            </p:cNvPr>
            <p:cNvCxnSpPr>
              <a:cxnSpLocks/>
            </p:cNvCxnSpPr>
            <p:nvPr/>
          </p:nvCxnSpPr>
          <p:spPr>
            <a:xfrm>
              <a:off x="4575175"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B97C8608-50FA-363E-973D-43FB7C271C2B}"/>
                </a:ext>
              </a:extLst>
            </p:cNvPr>
            <p:cNvCxnSpPr>
              <a:cxnSpLocks/>
            </p:cNvCxnSpPr>
            <p:nvPr/>
          </p:nvCxnSpPr>
          <p:spPr>
            <a:xfrm>
              <a:off x="5819775"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3" name="直線コネクタ 12">
              <a:extLst>
                <a:ext uri="{FF2B5EF4-FFF2-40B4-BE49-F238E27FC236}">
                  <a16:creationId xmlns:a16="http://schemas.microsoft.com/office/drawing/2014/main" id="{1ECEA2E7-6859-EFB7-4354-6474E88BD1FD}"/>
                </a:ext>
              </a:extLst>
            </p:cNvPr>
            <p:cNvCxnSpPr>
              <a:cxnSpLocks/>
            </p:cNvCxnSpPr>
            <p:nvPr/>
          </p:nvCxnSpPr>
          <p:spPr>
            <a:xfrm>
              <a:off x="6096000"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7B2CEDB3-FC08-213F-9DBA-22C33C2453AD}"/>
                </a:ext>
              </a:extLst>
            </p:cNvPr>
            <p:cNvCxnSpPr>
              <a:cxnSpLocks/>
            </p:cNvCxnSpPr>
            <p:nvPr/>
          </p:nvCxnSpPr>
          <p:spPr>
            <a:xfrm>
              <a:off x="6380512"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46F11082-2FDC-017A-E994-7CB984E6B349}"/>
                </a:ext>
              </a:extLst>
            </p:cNvPr>
            <p:cNvCxnSpPr>
              <a:cxnSpLocks/>
            </p:cNvCxnSpPr>
            <p:nvPr/>
          </p:nvCxnSpPr>
          <p:spPr>
            <a:xfrm>
              <a:off x="7616825"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DC14A471-006B-B4D7-B7EF-E4343CE3C7FC}"/>
                </a:ext>
              </a:extLst>
            </p:cNvPr>
            <p:cNvCxnSpPr>
              <a:cxnSpLocks/>
            </p:cNvCxnSpPr>
            <p:nvPr/>
          </p:nvCxnSpPr>
          <p:spPr>
            <a:xfrm>
              <a:off x="8861425"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77B7B471-4F36-FF99-C098-1EF957FA6FC2}"/>
                </a:ext>
              </a:extLst>
            </p:cNvPr>
            <p:cNvCxnSpPr>
              <a:cxnSpLocks/>
            </p:cNvCxnSpPr>
            <p:nvPr/>
          </p:nvCxnSpPr>
          <p:spPr>
            <a:xfrm>
              <a:off x="9144000"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BC654EB3-F903-23A5-5B3A-BB33C91FD53F}"/>
                </a:ext>
              </a:extLst>
            </p:cNvPr>
            <p:cNvCxnSpPr>
              <a:cxnSpLocks/>
            </p:cNvCxnSpPr>
            <p:nvPr/>
          </p:nvCxnSpPr>
          <p:spPr>
            <a:xfrm>
              <a:off x="9420225"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08B31914-F63E-EFEA-50BD-07136BE6EA0F}"/>
                </a:ext>
              </a:extLst>
            </p:cNvPr>
            <p:cNvCxnSpPr>
              <a:cxnSpLocks/>
            </p:cNvCxnSpPr>
            <p:nvPr/>
          </p:nvCxnSpPr>
          <p:spPr>
            <a:xfrm>
              <a:off x="10671175"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3985E38E-1CA7-D882-ED77-BAB556072149}"/>
                </a:ext>
              </a:extLst>
            </p:cNvPr>
            <p:cNvCxnSpPr>
              <a:cxnSpLocks/>
            </p:cNvCxnSpPr>
            <p:nvPr/>
          </p:nvCxnSpPr>
          <p:spPr>
            <a:xfrm>
              <a:off x="11905012"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57A9DEF3-4271-2F92-9F7B-8F77417F77D4}"/>
                </a:ext>
              </a:extLst>
            </p:cNvPr>
            <p:cNvCxnSpPr>
              <a:cxnSpLocks/>
            </p:cNvCxnSpPr>
            <p:nvPr/>
          </p:nvCxnSpPr>
          <p:spPr>
            <a:xfrm>
              <a:off x="285750"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6959F70A-EF72-9338-8A43-4A6CB0690335}"/>
                </a:ext>
              </a:extLst>
            </p:cNvPr>
            <p:cNvCxnSpPr>
              <a:cxnSpLocks/>
            </p:cNvCxnSpPr>
            <p:nvPr/>
          </p:nvCxnSpPr>
          <p:spPr>
            <a:xfrm>
              <a:off x="1524000"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3" name="直線コネクタ 22">
              <a:extLst>
                <a:ext uri="{FF2B5EF4-FFF2-40B4-BE49-F238E27FC236}">
                  <a16:creationId xmlns:a16="http://schemas.microsoft.com/office/drawing/2014/main" id="{C33898D7-377B-7442-0F9F-BF9111B2E6E1}"/>
                </a:ext>
              </a:extLst>
            </p:cNvPr>
            <p:cNvCxnSpPr>
              <a:cxnSpLocks/>
            </p:cNvCxnSpPr>
            <p:nvPr/>
          </p:nvCxnSpPr>
          <p:spPr>
            <a:xfrm>
              <a:off x="2765425"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4" name="直線コネクタ 23">
              <a:extLst>
                <a:ext uri="{FF2B5EF4-FFF2-40B4-BE49-F238E27FC236}">
                  <a16:creationId xmlns:a16="http://schemas.microsoft.com/office/drawing/2014/main" id="{917F5E60-546C-83BC-D127-B8554B4A31A3}"/>
                </a:ext>
              </a:extLst>
            </p:cNvPr>
            <p:cNvCxnSpPr>
              <a:cxnSpLocks/>
            </p:cNvCxnSpPr>
            <p:nvPr/>
          </p:nvCxnSpPr>
          <p:spPr>
            <a:xfrm>
              <a:off x="3051175"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5" name="直線コネクタ 24">
              <a:extLst>
                <a:ext uri="{FF2B5EF4-FFF2-40B4-BE49-F238E27FC236}">
                  <a16:creationId xmlns:a16="http://schemas.microsoft.com/office/drawing/2014/main" id="{1E98374C-722C-9BA8-6859-07E25AB0BD4B}"/>
                </a:ext>
              </a:extLst>
            </p:cNvPr>
            <p:cNvCxnSpPr>
              <a:cxnSpLocks/>
            </p:cNvCxnSpPr>
            <p:nvPr/>
          </p:nvCxnSpPr>
          <p:spPr>
            <a:xfrm>
              <a:off x="3340957"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6" name="直線コネクタ 25">
              <a:extLst>
                <a:ext uri="{FF2B5EF4-FFF2-40B4-BE49-F238E27FC236}">
                  <a16:creationId xmlns:a16="http://schemas.microsoft.com/office/drawing/2014/main" id="{BDE029AF-E7F5-E2A9-B03A-D0975B07DDBA}"/>
                </a:ext>
              </a:extLst>
            </p:cNvPr>
            <p:cNvCxnSpPr>
              <a:cxnSpLocks/>
            </p:cNvCxnSpPr>
            <p:nvPr/>
          </p:nvCxnSpPr>
          <p:spPr>
            <a:xfrm>
              <a:off x="4575175"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ED4029CA-B1B2-ECBE-99D4-95546C328439}"/>
                </a:ext>
              </a:extLst>
            </p:cNvPr>
            <p:cNvCxnSpPr>
              <a:cxnSpLocks/>
            </p:cNvCxnSpPr>
            <p:nvPr/>
          </p:nvCxnSpPr>
          <p:spPr>
            <a:xfrm>
              <a:off x="5819775"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A62312FC-D26D-8A09-9ED4-D2B74B02603A}"/>
                </a:ext>
              </a:extLst>
            </p:cNvPr>
            <p:cNvCxnSpPr>
              <a:cxnSpLocks/>
            </p:cNvCxnSpPr>
            <p:nvPr/>
          </p:nvCxnSpPr>
          <p:spPr>
            <a:xfrm>
              <a:off x="6096000"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9" name="直線コネクタ 28">
              <a:extLst>
                <a:ext uri="{FF2B5EF4-FFF2-40B4-BE49-F238E27FC236}">
                  <a16:creationId xmlns:a16="http://schemas.microsoft.com/office/drawing/2014/main" id="{C61D54B5-081B-096C-A289-971ED2885C5A}"/>
                </a:ext>
              </a:extLst>
            </p:cNvPr>
            <p:cNvCxnSpPr>
              <a:cxnSpLocks/>
            </p:cNvCxnSpPr>
            <p:nvPr/>
          </p:nvCxnSpPr>
          <p:spPr>
            <a:xfrm>
              <a:off x="6380512"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0" name="直線コネクタ 29">
              <a:extLst>
                <a:ext uri="{FF2B5EF4-FFF2-40B4-BE49-F238E27FC236}">
                  <a16:creationId xmlns:a16="http://schemas.microsoft.com/office/drawing/2014/main" id="{1E36294A-CE42-4551-BA89-4D56485DEA83}"/>
                </a:ext>
              </a:extLst>
            </p:cNvPr>
            <p:cNvCxnSpPr>
              <a:cxnSpLocks/>
            </p:cNvCxnSpPr>
            <p:nvPr/>
          </p:nvCxnSpPr>
          <p:spPr>
            <a:xfrm>
              <a:off x="7616825"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1" name="直線コネクタ 30">
              <a:extLst>
                <a:ext uri="{FF2B5EF4-FFF2-40B4-BE49-F238E27FC236}">
                  <a16:creationId xmlns:a16="http://schemas.microsoft.com/office/drawing/2014/main" id="{536DBF03-A408-16AB-EF5D-F1504BA821C1}"/>
                </a:ext>
              </a:extLst>
            </p:cNvPr>
            <p:cNvCxnSpPr>
              <a:cxnSpLocks/>
            </p:cNvCxnSpPr>
            <p:nvPr/>
          </p:nvCxnSpPr>
          <p:spPr>
            <a:xfrm>
              <a:off x="8861425"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2" name="直線コネクタ 31">
              <a:extLst>
                <a:ext uri="{FF2B5EF4-FFF2-40B4-BE49-F238E27FC236}">
                  <a16:creationId xmlns:a16="http://schemas.microsoft.com/office/drawing/2014/main" id="{78939839-E44A-0301-D1E2-182055219F96}"/>
                </a:ext>
              </a:extLst>
            </p:cNvPr>
            <p:cNvCxnSpPr>
              <a:cxnSpLocks/>
            </p:cNvCxnSpPr>
            <p:nvPr/>
          </p:nvCxnSpPr>
          <p:spPr>
            <a:xfrm>
              <a:off x="9144000"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3" name="直線コネクタ 32">
              <a:extLst>
                <a:ext uri="{FF2B5EF4-FFF2-40B4-BE49-F238E27FC236}">
                  <a16:creationId xmlns:a16="http://schemas.microsoft.com/office/drawing/2014/main" id="{8A4274D4-0A31-0F81-A5AC-ABFE936C0D43}"/>
                </a:ext>
              </a:extLst>
            </p:cNvPr>
            <p:cNvCxnSpPr>
              <a:cxnSpLocks/>
            </p:cNvCxnSpPr>
            <p:nvPr/>
          </p:nvCxnSpPr>
          <p:spPr>
            <a:xfrm>
              <a:off x="9420225"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F9996A60-1188-BF0B-D622-67C29DB186FF}"/>
                </a:ext>
              </a:extLst>
            </p:cNvPr>
            <p:cNvCxnSpPr>
              <a:cxnSpLocks/>
            </p:cNvCxnSpPr>
            <p:nvPr/>
          </p:nvCxnSpPr>
          <p:spPr>
            <a:xfrm>
              <a:off x="10671175"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id="{7F9447D9-D1A2-B6EA-ED21-DC05E5EB943D}"/>
                </a:ext>
              </a:extLst>
            </p:cNvPr>
            <p:cNvCxnSpPr>
              <a:cxnSpLocks/>
            </p:cNvCxnSpPr>
            <p:nvPr/>
          </p:nvCxnSpPr>
          <p:spPr>
            <a:xfrm>
              <a:off x="11905012"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EAA9BCD7-1542-75C7-079C-1FCC7A8F7B8C}"/>
                </a:ext>
              </a:extLst>
            </p:cNvPr>
            <p:cNvCxnSpPr>
              <a:cxnSpLocks/>
            </p:cNvCxnSpPr>
            <p:nvPr/>
          </p:nvCxnSpPr>
          <p:spPr>
            <a:xfrm>
              <a:off x="-137160" y="302895"/>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7" name="直線コネクタ 36">
              <a:extLst>
                <a:ext uri="{FF2B5EF4-FFF2-40B4-BE49-F238E27FC236}">
                  <a16:creationId xmlns:a16="http://schemas.microsoft.com/office/drawing/2014/main" id="{5959BCCB-266B-0214-9871-045E854E85CF}"/>
                </a:ext>
              </a:extLst>
            </p:cNvPr>
            <p:cNvCxnSpPr>
              <a:cxnSpLocks/>
            </p:cNvCxnSpPr>
            <p:nvPr/>
          </p:nvCxnSpPr>
          <p:spPr>
            <a:xfrm>
              <a:off x="-137160" y="861695"/>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8" name="直線コネクタ 37">
              <a:extLst>
                <a:ext uri="{FF2B5EF4-FFF2-40B4-BE49-F238E27FC236}">
                  <a16:creationId xmlns:a16="http://schemas.microsoft.com/office/drawing/2014/main" id="{DEA4EC3E-1FF8-FF3B-D39C-CA9CD3FDD928}"/>
                </a:ext>
              </a:extLst>
            </p:cNvPr>
            <p:cNvCxnSpPr>
              <a:cxnSpLocks/>
            </p:cNvCxnSpPr>
            <p:nvPr/>
          </p:nvCxnSpPr>
          <p:spPr>
            <a:xfrm>
              <a:off x="-137160" y="1715770"/>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9" name="直線コネクタ 38">
              <a:extLst>
                <a:ext uri="{FF2B5EF4-FFF2-40B4-BE49-F238E27FC236}">
                  <a16:creationId xmlns:a16="http://schemas.microsoft.com/office/drawing/2014/main" id="{58116A8A-A103-92DB-58CB-05AE0CA0F1F4}"/>
                </a:ext>
              </a:extLst>
            </p:cNvPr>
            <p:cNvCxnSpPr>
              <a:cxnSpLocks/>
            </p:cNvCxnSpPr>
            <p:nvPr/>
          </p:nvCxnSpPr>
          <p:spPr>
            <a:xfrm>
              <a:off x="-137160" y="2569845"/>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0" name="直線コネクタ 39">
              <a:extLst>
                <a:ext uri="{FF2B5EF4-FFF2-40B4-BE49-F238E27FC236}">
                  <a16:creationId xmlns:a16="http://schemas.microsoft.com/office/drawing/2014/main" id="{D83B05B2-AED9-769B-A492-F36A0DC5BB32}"/>
                </a:ext>
              </a:extLst>
            </p:cNvPr>
            <p:cNvCxnSpPr>
              <a:cxnSpLocks/>
            </p:cNvCxnSpPr>
            <p:nvPr/>
          </p:nvCxnSpPr>
          <p:spPr>
            <a:xfrm>
              <a:off x="-137160" y="3433445"/>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360B2CFA-496E-DDE7-9B49-1ED73453893B}"/>
                </a:ext>
              </a:extLst>
            </p:cNvPr>
            <p:cNvCxnSpPr>
              <a:cxnSpLocks/>
            </p:cNvCxnSpPr>
            <p:nvPr/>
          </p:nvCxnSpPr>
          <p:spPr>
            <a:xfrm>
              <a:off x="-137160" y="4290695"/>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2" name="直線コネクタ 41">
              <a:extLst>
                <a:ext uri="{FF2B5EF4-FFF2-40B4-BE49-F238E27FC236}">
                  <a16:creationId xmlns:a16="http://schemas.microsoft.com/office/drawing/2014/main" id="{102EDB56-EEB7-5697-8DBF-FD0C0BECD7B7}"/>
                </a:ext>
              </a:extLst>
            </p:cNvPr>
            <p:cNvCxnSpPr>
              <a:cxnSpLocks/>
            </p:cNvCxnSpPr>
            <p:nvPr/>
          </p:nvCxnSpPr>
          <p:spPr>
            <a:xfrm>
              <a:off x="-137160" y="5144770"/>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5CC11CF4-6F6E-E740-DC9C-70607EDBE586}"/>
                </a:ext>
              </a:extLst>
            </p:cNvPr>
            <p:cNvCxnSpPr>
              <a:cxnSpLocks/>
            </p:cNvCxnSpPr>
            <p:nvPr/>
          </p:nvCxnSpPr>
          <p:spPr>
            <a:xfrm>
              <a:off x="-137160" y="5995670"/>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4" name="直線コネクタ 43">
              <a:extLst>
                <a:ext uri="{FF2B5EF4-FFF2-40B4-BE49-F238E27FC236}">
                  <a16:creationId xmlns:a16="http://schemas.microsoft.com/office/drawing/2014/main" id="{52E2353B-004F-9995-6760-78C4EC6700BB}"/>
                </a:ext>
              </a:extLst>
            </p:cNvPr>
            <p:cNvCxnSpPr>
              <a:cxnSpLocks/>
            </p:cNvCxnSpPr>
            <p:nvPr/>
          </p:nvCxnSpPr>
          <p:spPr>
            <a:xfrm>
              <a:off x="-137160" y="6567170"/>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5" name="直線コネクタ 44">
              <a:extLst>
                <a:ext uri="{FF2B5EF4-FFF2-40B4-BE49-F238E27FC236}">
                  <a16:creationId xmlns:a16="http://schemas.microsoft.com/office/drawing/2014/main" id="{935D0AF7-1211-517B-6774-B2CE971EB7F2}"/>
                </a:ext>
              </a:extLst>
            </p:cNvPr>
            <p:cNvCxnSpPr>
              <a:cxnSpLocks/>
            </p:cNvCxnSpPr>
            <p:nvPr/>
          </p:nvCxnSpPr>
          <p:spPr>
            <a:xfrm>
              <a:off x="12207240" y="302895"/>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6" name="直線コネクタ 45">
              <a:extLst>
                <a:ext uri="{FF2B5EF4-FFF2-40B4-BE49-F238E27FC236}">
                  <a16:creationId xmlns:a16="http://schemas.microsoft.com/office/drawing/2014/main" id="{51B4C31D-1C8D-7477-4223-E46812CB9E6A}"/>
                </a:ext>
              </a:extLst>
            </p:cNvPr>
            <p:cNvCxnSpPr>
              <a:cxnSpLocks/>
            </p:cNvCxnSpPr>
            <p:nvPr/>
          </p:nvCxnSpPr>
          <p:spPr>
            <a:xfrm>
              <a:off x="12207240" y="861695"/>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2542ADC8-518A-C01E-E3E0-CD92151AFD26}"/>
                </a:ext>
              </a:extLst>
            </p:cNvPr>
            <p:cNvCxnSpPr>
              <a:cxnSpLocks/>
            </p:cNvCxnSpPr>
            <p:nvPr/>
          </p:nvCxnSpPr>
          <p:spPr>
            <a:xfrm>
              <a:off x="12207240" y="1715770"/>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8" name="直線コネクタ 47">
              <a:extLst>
                <a:ext uri="{FF2B5EF4-FFF2-40B4-BE49-F238E27FC236}">
                  <a16:creationId xmlns:a16="http://schemas.microsoft.com/office/drawing/2014/main" id="{9C8B9427-595D-14FE-2C7E-CD865DC2D9A6}"/>
                </a:ext>
              </a:extLst>
            </p:cNvPr>
            <p:cNvCxnSpPr>
              <a:cxnSpLocks/>
            </p:cNvCxnSpPr>
            <p:nvPr/>
          </p:nvCxnSpPr>
          <p:spPr>
            <a:xfrm>
              <a:off x="12207240" y="2569845"/>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9" name="直線コネクタ 48">
              <a:extLst>
                <a:ext uri="{FF2B5EF4-FFF2-40B4-BE49-F238E27FC236}">
                  <a16:creationId xmlns:a16="http://schemas.microsoft.com/office/drawing/2014/main" id="{B32C3220-1374-EAB2-B1D0-EC4EC20E7416}"/>
                </a:ext>
              </a:extLst>
            </p:cNvPr>
            <p:cNvCxnSpPr>
              <a:cxnSpLocks/>
            </p:cNvCxnSpPr>
            <p:nvPr/>
          </p:nvCxnSpPr>
          <p:spPr>
            <a:xfrm>
              <a:off x="12207240" y="3433445"/>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0" name="直線コネクタ 49">
              <a:extLst>
                <a:ext uri="{FF2B5EF4-FFF2-40B4-BE49-F238E27FC236}">
                  <a16:creationId xmlns:a16="http://schemas.microsoft.com/office/drawing/2014/main" id="{5D450CE7-E352-5374-5A53-54BAD97DD278}"/>
                </a:ext>
              </a:extLst>
            </p:cNvPr>
            <p:cNvCxnSpPr>
              <a:cxnSpLocks/>
            </p:cNvCxnSpPr>
            <p:nvPr/>
          </p:nvCxnSpPr>
          <p:spPr>
            <a:xfrm>
              <a:off x="12207240" y="4290695"/>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1" name="直線コネクタ 50">
              <a:extLst>
                <a:ext uri="{FF2B5EF4-FFF2-40B4-BE49-F238E27FC236}">
                  <a16:creationId xmlns:a16="http://schemas.microsoft.com/office/drawing/2014/main" id="{D6B9C4EB-319A-21C2-386A-3F42A7CFE784}"/>
                </a:ext>
              </a:extLst>
            </p:cNvPr>
            <p:cNvCxnSpPr>
              <a:cxnSpLocks/>
            </p:cNvCxnSpPr>
            <p:nvPr/>
          </p:nvCxnSpPr>
          <p:spPr>
            <a:xfrm>
              <a:off x="12207240" y="5144770"/>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2" name="直線コネクタ 51">
              <a:extLst>
                <a:ext uri="{FF2B5EF4-FFF2-40B4-BE49-F238E27FC236}">
                  <a16:creationId xmlns:a16="http://schemas.microsoft.com/office/drawing/2014/main" id="{B9969E2B-B739-3FB5-0EDC-653541707487}"/>
                </a:ext>
              </a:extLst>
            </p:cNvPr>
            <p:cNvCxnSpPr>
              <a:cxnSpLocks/>
            </p:cNvCxnSpPr>
            <p:nvPr/>
          </p:nvCxnSpPr>
          <p:spPr>
            <a:xfrm>
              <a:off x="12207240" y="5995670"/>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3" name="直線コネクタ 52">
              <a:extLst>
                <a:ext uri="{FF2B5EF4-FFF2-40B4-BE49-F238E27FC236}">
                  <a16:creationId xmlns:a16="http://schemas.microsoft.com/office/drawing/2014/main" id="{93B3D869-5AC2-A126-DF59-F3CDE712CEFA}"/>
                </a:ext>
              </a:extLst>
            </p:cNvPr>
            <p:cNvCxnSpPr>
              <a:cxnSpLocks/>
            </p:cNvCxnSpPr>
            <p:nvPr/>
          </p:nvCxnSpPr>
          <p:spPr>
            <a:xfrm>
              <a:off x="12207240" y="6567170"/>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9" name="タイトル 1">
            <a:extLst>
              <a:ext uri="{FF2B5EF4-FFF2-40B4-BE49-F238E27FC236}">
                <a16:creationId xmlns:a16="http://schemas.microsoft.com/office/drawing/2014/main" id="{8C3EB691-59EA-98DD-314E-C54A8E35C83B}"/>
              </a:ext>
            </a:extLst>
          </p:cNvPr>
          <p:cNvSpPr>
            <a:spLocks noGrp="1"/>
          </p:cNvSpPr>
          <p:nvPr>
            <p:ph type="title"/>
          </p:nvPr>
        </p:nvSpPr>
        <p:spPr>
          <a:xfrm>
            <a:off x="289560" y="301750"/>
            <a:ext cx="5522976" cy="3127248"/>
          </a:xfrm>
        </p:spPr>
        <p:txBody>
          <a:bodyPr/>
          <a:lstStyle>
            <a:lvl1pPr>
              <a:defRPr sz="4000"/>
            </a:lvl1pPr>
          </a:lstStyle>
          <a:p>
            <a:r>
              <a:rPr kumimoji="1" lang="ja-JP" altLang="en-US"/>
              <a:t>マスター タイトルの書式設定</a:t>
            </a:r>
          </a:p>
        </p:txBody>
      </p:sp>
      <p:sp>
        <p:nvSpPr>
          <p:cNvPr id="8" name="グラフィックス 2">
            <a:extLst>
              <a:ext uri="{FF2B5EF4-FFF2-40B4-BE49-F238E27FC236}">
                <a16:creationId xmlns:a16="http://schemas.microsoft.com/office/drawing/2014/main" id="{95521AB8-8F01-3D1A-B250-CD79751141EF}"/>
              </a:ext>
            </a:extLst>
          </p:cNvPr>
          <p:cNvSpPr>
            <a:spLocks noChangeAspect="1"/>
          </p:cNvSpPr>
          <p:nvPr userDrawn="1"/>
        </p:nvSpPr>
        <p:spPr>
          <a:xfrm>
            <a:off x="11138525" y="6268060"/>
            <a:ext cx="824512" cy="304189"/>
          </a:xfrm>
          <a:custGeom>
            <a:avLst/>
            <a:gdLst>
              <a:gd name="connsiteX0" fmla="*/ -158 w 4035240"/>
              <a:gd name="connsiteY0" fmla="*/ 1394109 h 1502868"/>
              <a:gd name="connsiteX1" fmla="*/ 731541 w 4035240"/>
              <a:gd name="connsiteY1" fmla="*/ 1394109 h 1502868"/>
              <a:gd name="connsiteX2" fmla="*/ 731541 w 4035240"/>
              <a:gd name="connsiteY2" fmla="*/ 1498442 h 1502868"/>
              <a:gd name="connsiteX3" fmla="*/ -158 w 4035240"/>
              <a:gd name="connsiteY3" fmla="*/ 1498442 h 1502868"/>
              <a:gd name="connsiteX4" fmla="*/ -158 w 4035240"/>
              <a:gd name="connsiteY4" fmla="*/ 1299261 h 1502868"/>
              <a:gd name="connsiteX5" fmla="*/ 731541 w 4035240"/>
              <a:gd name="connsiteY5" fmla="*/ 1299261 h 1502868"/>
              <a:gd name="connsiteX6" fmla="*/ 731541 w 4035240"/>
              <a:gd name="connsiteY6" fmla="*/ 1194928 h 1502868"/>
              <a:gd name="connsiteX7" fmla="*/ -158 w 4035240"/>
              <a:gd name="connsiteY7" fmla="*/ 1194928 h 1502868"/>
              <a:gd name="connsiteX8" fmla="*/ 208899 w 4035240"/>
              <a:gd name="connsiteY8" fmla="*/ 1100080 h 1502868"/>
              <a:gd name="connsiteX9" fmla="*/ 522484 w 4035240"/>
              <a:gd name="connsiteY9" fmla="*/ 1100080 h 1502868"/>
              <a:gd name="connsiteX10" fmla="*/ 522484 w 4035240"/>
              <a:gd name="connsiteY10" fmla="*/ 995747 h 1502868"/>
              <a:gd name="connsiteX11" fmla="*/ 208899 w 4035240"/>
              <a:gd name="connsiteY11" fmla="*/ 995747 h 1502868"/>
              <a:gd name="connsiteX12" fmla="*/ 208899 w 4035240"/>
              <a:gd name="connsiteY12" fmla="*/ 900899 h 1502868"/>
              <a:gd name="connsiteX13" fmla="*/ 522484 w 4035240"/>
              <a:gd name="connsiteY13" fmla="*/ 900899 h 1502868"/>
              <a:gd name="connsiteX14" fmla="*/ 522484 w 4035240"/>
              <a:gd name="connsiteY14" fmla="*/ 796566 h 1502868"/>
              <a:gd name="connsiteX15" fmla="*/ 208899 w 4035240"/>
              <a:gd name="connsiteY15" fmla="*/ 796566 h 1502868"/>
              <a:gd name="connsiteX16" fmla="*/ 208899 w 4035240"/>
              <a:gd name="connsiteY16" fmla="*/ 701718 h 1502868"/>
              <a:gd name="connsiteX17" fmla="*/ 522484 w 4035240"/>
              <a:gd name="connsiteY17" fmla="*/ 701718 h 1502868"/>
              <a:gd name="connsiteX18" fmla="*/ 522484 w 4035240"/>
              <a:gd name="connsiteY18" fmla="*/ 597385 h 1502868"/>
              <a:gd name="connsiteX19" fmla="*/ 208899 w 4035240"/>
              <a:gd name="connsiteY19" fmla="*/ 597385 h 1502868"/>
              <a:gd name="connsiteX20" fmla="*/ 522484 w 4035240"/>
              <a:gd name="connsiteY20" fmla="*/ 398204 h 1502868"/>
              <a:gd name="connsiteX21" fmla="*/ 208899 w 4035240"/>
              <a:gd name="connsiteY21" fmla="*/ 398204 h 1502868"/>
              <a:gd name="connsiteX22" fmla="*/ 208899 w 4035240"/>
              <a:gd name="connsiteY22" fmla="*/ 502537 h 1502868"/>
              <a:gd name="connsiteX23" fmla="*/ 522484 w 4035240"/>
              <a:gd name="connsiteY23" fmla="*/ 502537 h 1502868"/>
              <a:gd name="connsiteX24" fmla="*/ -158 w 4035240"/>
              <a:gd name="connsiteY24" fmla="*/ 303356 h 1502868"/>
              <a:gd name="connsiteX25" fmla="*/ 731541 w 4035240"/>
              <a:gd name="connsiteY25" fmla="*/ 303356 h 1502868"/>
              <a:gd name="connsiteX26" fmla="*/ 731541 w 4035240"/>
              <a:gd name="connsiteY26" fmla="*/ 199023 h 1502868"/>
              <a:gd name="connsiteX27" fmla="*/ -158 w 4035240"/>
              <a:gd name="connsiteY27" fmla="*/ 199023 h 1502868"/>
              <a:gd name="connsiteX28" fmla="*/ -158 w 4035240"/>
              <a:gd name="connsiteY28" fmla="*/ 104175 h 1502868"/>
              <a:gd name="connsiteX29" fmla="*/ 731541 w 4035240"/>
              <a:gd name="connsiteY29" fmla="*/ 104175 h 1502868"/>
              <a:gd name="connsiteX30" fmla="*/ 731541 w 4035240"/>
              <a:gd name="connsiteY30" fmla="*/ -158 h 1502868"/>
              <a:gd name="connsiteX31" fmla="*/ -158 w 4035240"/>
              <a:gd name="connsiteY31" fmla="*/ -158 h 1502868"/>
              <a:gd name="connsiteX32" fmla="*/ 836070 w 4035240"/>
              <a:gd name="connsiteY32" fmla="*/ 1299261 h 1502868"/>
              <a:gd name="connsiteX33" fmla="*/ 1951389 w 4035240"/>
              <a:gd name="connsiteY33" fmla="*/ 1299261 h 1502868"/>
              <a:gd name="connsiteX34" fmla="*/ 1993390 w 4035240"/>
              <a:gd name="connsiteY34" fmla="*/ 1194928 h 1502868"/>
              <a:gd name="connsiteX35" fmla="*/ 836070 w 4035240"/>
              <a:gd name="connsiteY35" fmla="*/ 1194928 h 1502868"/>
              <a:gd name="connsiteX36" fmla="*/ 1864060 w 4035240"/>
              <a:gd name="connsiteY36" fmla="*/ 796566 h 1502868"/>
              <a:gd name="connsiteX37" fmla="*/ 1045127 w 4035240"/>
              <a:gd name="connsiteY37" fmla="*/ 796566 h 1502868"/>
              <a:gd name="connsiteX38" fmla="*/ 1045127 w 4035240"/>
              <a:gd name="connsiteY38" fmla="*/ 900899 h 1502868"/>
              <a:gd name="connsiteX39" fmla="*/ 1951293 w 4035240"/>
              <a:gd name="connsiteY39" fmla="*/ 900899 h 1502868"/>
              <a:gd name="connsiteX40" fmla="*/ 1864060 w 4035240"/>
              <a:gd name="connsiteY40" fmla="*/ 796566 h 1502868"/>
              <a:gd name="connsiteX41" fmla="*/ 1045127 w 4035240"/>
              <a:gd name="connsiteY41" fmla="*/ 597385 h 1502868"/>
              <a:gd name="connsiteX42" fmla="*/ 1045127 w 4035240"/>
              <a:gd name="connsiteY42" fmla="*/ 701718 h 1502868"/>
              <a:gd name="connsiteX43" fmla="*/ 1864060 w 4035240"/>
              <a:gd name="connsiteY43" fmla="*/ 701718 h 1502868"/>
              <a:gd name="connsiteX44" fmla="*/ 1951293 w 4035240"/>
              <a:gd name="connsiteY44" fmla="*/ 597385 h 1502868"/>
              <a:gd name="connsiteX45" fmla="*/ 1951389 w 4035240"/>
              <a:gd name="connsiteY45" fmla="*/ 199023 h 1502868"/>
              <a:gd name="connsiteX46" fmla="*/ 836070 w 4035240"/>
              <a:gd name="connsiteY46" fmla="*/ 199023 h 1502868"/>
              <a:gd name="connsiteX47" fmla="*/ 836070 w 4035240"/>
              <a:gd name="connsiteY47" fmla="*/ 303356 h 1502868"/>
              <a:gd name="connsiteX48" fmla="*/ 1993390 w 4035240"/>
              <a:gd name="connsiteY48" fmla="*/ 303356 h 1502868"/>
              <a:gd name="connsiteX49" fmla="*/ 1951389 w 4035240"/>
              <a:gd name="connsiteY49" fmla="*/ 199023 h 1502868"/>
              <a:gd name="connsiteX50" fmla="*/ 1605779 w 4035240"/>
              <a:gd name="connsiteY50" fmla="*/ -158 h 1502868"/>
              <a:gd name="connsiteX51" fmla="*/ 836070 w 4035240"/>
              <a:gd name="connsiteY51" fmla="*/ -158 h 1502868"/>
              <a:gd name="connsiteX52" fmla="*/ 836070 w 4035240"/>
              <a:gd name="connsiteY52" fmla="*/ 104175 h 1502868"/>
              <a:gd name="connsiteX53" fmla="*/ 1874988 w 4035240"/>
              <a:gd name="connsiteY53" fmla="*/ 104175 h 1502868"/>
              <a:gd name="connsiteX54" fmla="*/ 1605779 w 4035240"/>
              <a:gd name="connsiteY54" fmla="*/ -158 h 1502868"/>
              <a:gd name="connsiteX55" fmla="*/ 1045127 w 4035240"/>
              <a:gd name="connsiteY55" fmla="*/ 502537 h 1502868"/>
              <a:gd name="connsiteX56" fmla="*/ 1358712 w 4035240"/>
              <a:gd name="connsiteY56" fmla="*/ 502537 h 1502868"/>
              <a:gd name="connsiteX57" fmla="*/ 1358712 w 4035240"/>
              <a:gd name="connsiteY57" fmla="*/ 398204 h 1502868"/>
              <a:gd name="connsiteX58" fmla="*/ 1045127 w 4035240"/>
              <a:gd name="connsiteY58" fmla="*/ 398204 h 1502868"/>
              <a:gd name="connsiteX59" fmla="*/ 1653292 w 4035240"/>
              <a:gd name="connsiteY59" fmla="*/ 502537 h 1502868"/>
              <a:gd name="connsiteX60" fmla="*/ 1990919 w 4035240"/>
              <a:gd name="connsiteY60" fmla="*/ 502537 h 1502868"/>
              <a:gd name="connsiteX61" fmla="*/ 2004888 w 4035240"/>
              <a:gd name="connsiteY61" fmla="*/ 398204 h 1502868"/>
              <a:gd name="connsiteX62" fmla="*/ 1653292 w 4035240"/>
              <a:gd name="connsiteY62" fmla="*/ 398204 h 1502868"/>
              <a:gd name="connsiteX63" fmla="*/ 1045127 w 4035240"/>
              <a:gd name="connsiteY63" fmla="*/ 1100080 h 1502868"/>
              <a:gd name="connsiteX64" fmla="*/ 1358712 w 4035240"/>
              <a:gd name="connsiteY64" fmla="*/ 1100080 h 1502868"/>
              <a:gd name="connsiteX65" fmla="*/ 1358712 w 4035240"/>
              <a:gd name="connsiteY65" fmla="*/ 995747 h 1502868"/>
              <a:gd name="connsiteX66" fmla="*/ 1045127 w 4035240"/>
              <a:gd name="connsiteY66" fmla="*/ 995747 h 1502868"/>
              <a:gd name="connsiteX67" fmla="*/ 1653292 w 4035240"/>
              <a:gd name="connsiteY67" fmla="*/ 995747 h 1502868"/>
              <a:gd name="connsiteX68" fmla="*/ 1653292 w 4035240"/>
              <a:gd name="connsiteY68" fmla="*/ 1100080 h 1502868"/>
              <a:gd name="connsiteX69" fmla="*/ 2004888 w 4035240"/>
              <a:gd name="connsiteY69" fmla="*/ 1100080 h 1502868"/>
              <a:gd name="connsiteX70" fmla="*/ 1990919 w 4035240"/>
              <a:gd name="connsiteY70" fmla="*/ 995747 h 1502868"/>
              <a:gd name="connsiteX71" fmla="*/ 836070 w 4035240"/>
              <a:gd name="connsiteY71" fmla="*/ 1498442 h 1502868"/>
              <a:gd name="connsiteX72" fmla="*/ 1605779 w 4035240"/>
              <a:gd name="connsiteY72" fmla="*/ 1498442 h 1502868"/>
              <a:gd name="connsiteX73" fmla="*/ 1874988 w 4035240"/>
              <a:gd name="connsiteY73" fmla="*/ 1394109 h 1502868"/>
              <a:gd name="connsiteX74" fmla="*/ 836070 w 4035240"/>
              <a:gd name="connsiteY74" fmla="*/ 1394109 h 1502868"/>
              <a:gd name="connsiteX75" fmla="*/ 2926639 w 4035240"/>
              <a:gd name="connsiteY75" fmla="*/ 1498442 h 1502868"/>
              <a:gd name="connsiteX76" fmla="*/ 2962939 w 4035240"/>
              <a:gd name="connsiteY76" fmla="*/ 1394109 h 1502868"/>
              <a:gd name="connsiteX77" fmla="*/ 2890339 w 4035240"/>
              <a:gd name="connsiteY77" fmla="*/ 1394109 h 1502868"/>
              <a:gd name="connsiteX78" fmla="*/ 2856985 w 4035240"/>
              <a:gd name="connsiteY78" fmla="*/ 1299261 h 1502868"/>
              <a:gd name="connsiteX79" fmla="*/ 2996293 w 4035240"/>
              <a:gd name="connsiteY79" fmla="*/ 1299261 h 1502868"/>
              <a:gd name="connsiteX80" fmla="*/ 3033068 w 4035240"/>
              <a:gd name="connsiteY80" fmla="*/ 1194928 h 1502868"/>
              <a:gd name="connsiteX81" fmla="*/ 2820210 w 4035240"/>
              <a:gd name="connsiteY81" fmla="*/ 1194928 h 1502868"/>
              <a:gd name="connsiteX82" fmla="*/ 2786856 w 4035240"/>
              <a:gd name="connsiteY82" fmla="*/ 1100080 h 1502868"/>
              <a:gd name="connsiteX83" fmla="*/ 3066422 w 4035240"/>
              <a:gd name="connsiteY83" fmla="*/ 1100080 h 1502868"/>
              <a:gd name="connsiteX84" fmla="*/ 3103102 w 4035240"/>
              <a:gd name="connsiteY84" fmla="*/ 995747 h 1502868"/>
              <a:gd name="connsiteX85" fmla="*/ 2750176 w 4035240"/>
              <a:gd name="connsiteY85" fmla="*/ 995747 h 1502868"/>
              <a:gd name="connsiteX86" fmla="*/ 2716822 w 4035240"/>
              <a:gd name="connsiteY86" fmla="*/ 900899 h 1502868"/>
              <a:gd name="connsiteX87" fmla="*/ 3136456 w 4035240"/>
              <a:gd name="connsiteY87" fmla="*/ 900899 h 1502868"/>
              <a:gd name="connsiteX88" fmla="*/ 3173136 w 4035240"/>
              <a:gd name="connsiteY88" fmla="*/ 796566 h 1502868"/>
              <a:gd name="connsiteX89" fmla="*/ 2680142 w 4035240"/>
              <a:gd name="connsiteY89" fmla="*/ 796566 h 1502868"/>
              <a:gd name="connsiteX90" fmla="*/ 2299468 w 4035240"/>
              <a:gd name="connsiteY90" fmla="*/ 502537 h 1502868"/>
              <a:gd name="connsiteX91" fmla="*/ 2864207 w 4035240"/>
              <a:gd name="connsiteY91" fmla="*/ 502537 h 1502868"/>
              <a:gd name="connsiteX92" fmla="*/ 2827907 w 4035240"/>
              <a:gd name="connsiteY92" fmla="*/ 398204 h 1502868"/>
              <a:gd name="connsiteX93" fmla="*/ 2299468 w 4035240"/>
              <a:gd name="connsiteY93" fmla="*/ 398204 h 1502868"/>
              <a:gd name="connsiteX94" fmla="*/ 3058440 w 4035240"/>
              <a:gd name="connsiteY94" fmla="*/ 303356 h 1502868"/>
              <a:gd name="connsiteX95" fmla="*/ 3762867 w 4035240"/>
              <a:gd name="connsiteY95" fmla="*/ 303356 h 1502868"/>
              <a:gd name="connsiteX96" fmla="*/ 3762867 w 4035240"/>
              <a:gd name="connsiteY96" fmla="*/ 199023 h 1502868"/>
              <a:gd name="connsiteX97" fmla="*/ 3094835 w 4035240"/>
              <a:gd name="connsiteY97" fmla="*/ 199023 h 1502868"/>
              <a:gd name="connsiteX98" fmla="*/ 3164204 w 4035240"/>
              <a:gd name="connsiteY98" fmla="*/ -158 h 1502868"/>
              <a:gd name="connsiteX99" fmla="*/ 3127904 w 4035240"/>
              <a:gd name="connsiteY99" fmla="*/ 104175 h 1502868"/>
              <a:gd name="connsiteX100" fmla="*/ 3762867 w 4035240"/>
              <a:gd name="connsiteY100" fmla="*/ 104175 h 1502868"/>
              <a:gd name="connsiteX101" fmla="*/ 3762867 w 4035240"/>
              <a:gd name="connsiteY101" fmla="*/ -158 h 1502868"/>
              <a:gd name="connsiteX102" fmla="*/ 2090411 w 4035240"/>
              <a:gd name="connsiteY102" fmla="*/ 1498442 h 1502868"/>
              <a:gd name="connsiteX103" fmla="*/ 2613054 w 4035240"/>
              <a:gd name="connsiteY103" fmla="*/ 1498442 h 1502868"/>
              <a:gd name="connsiteX104" fmla="*/ 2613054 w 4035240"/>
              <a:gd name="connsiteY104" fmla="*/ 1394109 h 1502868"/>
              <a:gd name="connsiteX105" fmla="*/ 2090411 w 4035240"/>
              <a:gd name="connsiteY105" fmla="*/ 1394109 h 1502868"/>
              <a:gd name="connsiteX106" fmla="*/ 2090411 w 4035240"/>
              <a:gd name="connsiteY106" fmla="*/ 1299261 h 1502868"/>
              <a:gd name="connsiteX107" fmla="*/ 2613054 w 4035240"/>
              <a:gd name="connsiteY107" fmla="*/ 1299261 h 1502868"/>
              <a:gd name="connsiteX108" fmla="*/ 2613054 w 4035240"/>
              <a:gd name="connsiteY108" fmla="*/ 1194928 h 1502868"/>
              <a:gd name="connsiteX109" fmla="*/ 2090411 w 4035240"/>
              <a:gd name="connsiteY109" fmla="*/ 1194928 h 1502868"/>
              <a:gd name="connsiteX110" fmla="*/ 2299468 w 4035240"/>
              <a:gd name="connsiteY110" fmla="*/ 1100080 h 1502868"/>
              <a:gd name="connsiteX111" fmla="*/ 2613054 w 4035240"/>
              <a:gd name="connsiteY111" fmla="*/ 1100080 h 1502868"/>
              <a:gd name="connsiteX112" fmla="*/ 2613054 w 4035240"/>
              <a:gd name="connsiteY112" fmla="*/ 995747 h 1502868"/>
              <a:gd name="connsiteX113" fmla="*/ 2299468 w 4035240"/>
              <a:gd name="connsiteY113" fmla="*/ 995747 h 1502868"/>
              <a:gd name="connsiteX114" fmla="*/ 2299468 w 4035240"/>
              <a:gd name="connsiteY114" fmla="*/ 900899 h 1502868"/>
              <a:gd name="connsiteX115" fmla="*/ 2613054 w 4035240"/>
              <a:gd name="connsiteY115" fmla="*/ 900899 h 1502868"/>
              <a:gd name="connsiteX116" fmla="*/ 2613054 w 4035240"/>
              <a:gd name="connsiteY116" fmla="*/ 796566 h 1502868"/>
              <a:gd name="connsiteX117" fmla="*/ 2299468 w 4035240"/>
              <a:gd name="connsiteY117" fmla="*/ 796566 h 1502868"/>
              <a:gd name="connsiteX118" fmla="*/ 3553810 w 4035240"/>
              <a:gd name="connsiteY118" fmla="*/ 398204 h 1502868"/>
              <a:gd name="connsiteX119" fmla="*/ 3025371 w 4035240"/>
              <a:gd name="connsiteY119" fmla="*/ 398204 h 1502868"/>
              <a:gd name="connsiteX120" fmla="*/ 2989071 w 4035240"/>
              <a:gd name="connsiteY120" fmla="*/ 502537 h 1502868"/>
              <a:gd name="connsiteX121" fmla="*/ 3553810 w 4035240"/>
              <a:gd name="connsiteY121" fmla="*/ 502537 h 1502868"/>
              <a:gd name="connsiteX122" fmla="*/ 3240225 w 4035240"/>
              <a:gd name="connsiteY122" fmla="*/ 701718 h 1502868"/>
              <a:gd name="connsiteX123" fmla="*/ 3553810 w 4035240"/>
              <a:gd name="connsiteY123" fmla="*/ 701718 h 1502868"/>
              <a:gd name="connsiteX124" fmla="*/ 3553810 w 4035240"/>
              <a:gd name="connsiteY124" fmla="*/ 597385 h 1502868"/>
              <a:gd name="connsiteX125" fmla="*/ 2956002 w 4035240"/>
              <a:gd name="connsiteY125" fmla="*/ 597385 h 1502868"/>
              <a:gd name="connsiteX126" fmla="*/ 2926639 w 4035240"/>
              <a:gd name="connsiteY126" fmla="*/ 681705 h 1502868"/>
              <a:gd name="connsiteX127" fmla="*/ 2897276 w 4035240"/>
              <a:gd name="connsiteY127" fmla="*/ 597385 h 1502868"/>
              <a:gd name="connsiteX128" fmla="*/ 2299468 w 4035240"/>
              <a:gd name="connsiteY128" fmla="*/ 597385 h 1502868"/>
              <a:gd name="connsiteX129" fmla="*/ 2299468 w 4035240"/>
              <a:gd name="connsiteY129" fmla="*/ 701718 h 1502868"/>
              <a:gd name="connsiteX130" fmla="*/ 2613054 w 4035240"/>
              <a:gd name="connsiteY130" fmla="*/ 701718 h 1502868"/>
              <a:gd name="connsiteX131" fmla="*/ 2613054 w 4035240"/>
              <a:gd name="connsiteY131" fmla="*/ 605827 h 1502868"/>
              <a:gd name="connsiteX132" fmla="*/ 2646788 w 4035240"/>
              <a:gd name="connsiteY132" fmla="*/ 701718 h 1502868"/>
              <a:gd name="connsiteX133" fmla="*/ 3206491 w 4035240"/>
              <a:gd name="connsiteY133" fmla="*/ 701718 h 1502868"/>
              <a:gd name="connsiteX134" fmla="*/ 3240225 w 4035240"/>
              <a:gd name="connsiteY134" fmla="*/ 605827 h 1502868"/>
              <a:gd name="connsiteX135" fmla="*/ 3553810 w 4035240"/>
              <a:gd name="connsiteY135" fmla="*/ 796566 h 1502868"/>
              <a:gd name="connsiteX136" fmla="*/ 3240225 w 4035240"/>
              <a:gd name="connsiteY136" fmla="*/ 796566 h 1502868"/>
              <a:gd name="connsiteX137" fmla="*/ 3240225 w 4035240"/>
              <a:gd name="connsiteY137" fmla="*/ 900899 h 1502868"/>
              <a:gd name="connsiteX138" fmla="*/ 3553810 w 4035240"/>
              <a:gd name="connsiteY138" fmla="*/ 900899 h 1502868"/>
              <a:gd name="connsiteX139" fmla="*/ 3240225 w 4035240"/>
              <a:gd name="connsiteY139" fmla="*/ 1100080 h 1502868"/>
              <a:gd name="connsiteX140" fmla="*/ 3553810 w 4035240"/>
              <a:gd name="connsiteY140" fmla="*/ 1100080 h 1502868"/>
              <a:gd name="connsiteX141" fmla="*/ 3553810 w 4035240"/>
              <a:gd name="connsiteY141" fmla="*/ 995747 h 1502868"/>
              <a:gd name="connsiteX142" fmla="*/ 3240225 w 4035240"/>
              <a:gd name="connsiteY142" fmla="*/ 995747 h 1502868"/>
              <a:gd name="connsiteX143" fmla="*/ 3240225 w 4035240"/>
              <a:gd name="connsiteY143" fmla="*/ 1299261 h 1502868"/>
              <a:gd name="connsiteX144" fmla="*/ 3762867 w 4035240"/>
              <a:gd name="connsiteY144" fmla="*/ 1299261 h 1502868"/>
              <a:gd name="connsiteX145" fmla="*/ 3762867 w 4035240"/>
              <a:gd name="connsiteY145" fmla="*/ 1194928 h 1502868"/>
              <a:gd name="connsiteX146" fmla="*/ 3240225 w 4035240"/>
              <a:gd name="connsiteY146" fmla="*/ 1194928 h 1502868"/>
              <a:gd name="connsiteX147" fmla="*/ 3240225 w 4035240"/>
              <a:gd name="connsiteY147" fmla="*/ 1498442 h 1502868"/>
              <a:gd name="connsiteX148" fmla="*/ 3762867 w 4035240"/>
              <a:gd name="connsiteY148" fmla="*/ 1498442 h 1502868"/>
              <a:gd name="connsiteX149" fmla="*/ 3762867 w 4035240"/>
              <a:gd name="connsiteY149" fmla="*/ 1394109 h 1502868"/>
              <a:gd name="connsiteX150" fmla="*/ 3240225 w 4035240"/>
              <a:gd name="connsiteY150" fmla="*/ 1394109 h 1502868"/>
              <a:gd name="connsiteX151" fmla="*/ 2794838 w 4035240"/>
              <a:gd name="connsiteY151" fmla="*/ 303356 h 1502868"/>
              <a:gd name="connsiteX152" fmla="*/ 2758443 w 4035240"/>
              <a:gd name="connsiteY152" fmla="*/ 199023 h 1502868"/>
              <a:gd name="connsiteX153" fmla="*/ 2090411 w 4035240"/>
              <a:gd name="connsiteY153" fmla="*/ 199023 h 1502868"/>
              <a:gd name="connsiteX154" fmla="*/ 2090411 w 4035240"/>
              <a:gd name="connsiteY154" fmla="*/ 303356 h 1502868"/>
              <a:gd name="connsiteX155" fmla="*/ 2725469 w 4035240"/>
              <a:gd name="connsiteY155" fmla="*/ 104175 h 1502868"/>
              <a:gd name="connsiteX156" fmla="*/ 2689075 w 4035240"/>
              <a:gd name="connsiteY156" fmla="*/ -158 h 1502868"/>
              <a:gd name="connsiteX157" fmla="*/ 2090411 w 4035240"/>
              <a:gd name="connsiteY157" fmla="*/ -158 h 1502868"/>
              <a:gd name="connsiteX158" fmla="*/ 2090411 w 4035240"/>
              <a:gd name="connsiteY158" fmla="*/ 104175 h 1502868"/>
              <a:gd name="connsiteX159" fmla="*/ 3875283 w 4035240"/>
              <a:gd name="connsiteY159" fmla="*/ 1420572 h 1502868"/>
              <a:gd name="connsiteX160" fmla="*/ 3957540 w 4035240"/>
              <a:gd name="connsiteY160" fmla="*/ 1343211 h 1502868"/>
              <a:gd name="connsiteX161" fmla="*/ 4035046 w 4035240"/>
              <a:gd name="connsiteY161" fmla="*/ 1425315 h 1502868"/>
              <a:gd name="connsiteX162" fmla="*/ 3955105 w 4035240"/>
              <a:gd name="connsiteY162" fmla="*/ 1502711 h 1502868"/>
              <a:gd name="connsiteX163" fmla="*/ 3875445 w 4035240"/>
              <a:gd name="connsiteY163" fmla="*/ 1422311 h 1502868"/>
              <a:gd name="connsiteX164" fmla="*/ 3875474 w 4035240"/>
              <a:gd name="connsiteY164" fmla="*/ 1420572 h 1502868"/>
              <a:gd name="connsiteX165" fmla="*/ 4016206 w 4035240"/>
              <a:gd name="connsiteY165" fmla="*/ 1425789 h 1502868"/>
              <a:gd name="connsiteX166" fmla="*/ 4016206 w 4035240"/>
              <a:gd name="connsiteY166" fmla="*/ 1415450 h 1502868"/>
              <a:gd name="connsiteX167" fmla="*/ 3952743 w 4035240"/>
              <a:gd name="connsiteY167" fmla="*/ 1356915 h 1502868"/>
              <a:gd name="connsiteX168" fmla="*/ 3894098 w 4035240"/>
              <a:gd name="connsiteY168" fmla="*/ 1415450 h 1502868"/>
              <a:gd name="connsiteX169" fmla="*/ 3894098 w 4035240"/>
              <a:gd name="connsiteY169" fmla="*/ 1425789 h 1502868"/>
              <a:gd name="connsiteX170" fmla="*/ 3957561 w 4035240"/>
              <a:gd name="connsiteY170" fmla="*/ 1484324 h 1502868"/>
              <a:gd name="connsiteX171" fmla="*/ 4016206 w 4035240"/>
              <a:gd name="connsiteY171" fmla="*/ 1425789 h 1502868"/>
              <a:gd name="connsiteX172" fmla="*/ 3943416 w 4035240"/>
              <a:gd name="connsiteY172" fmla="*/ 1462874 h 1502868"/>
              <a:gd name="connsiteX173" fmla="*/ 3923081 w 4035240"/>
              <a:gd name="connsiteY173" fmla="*/ 1462874 h 1502868"/>
              <a:gd name="connsiteX174" fmla="*/ 3923081 w 4035240"/>
              <a:gd name="connsiteY174" fmla="*/ 1379598 h 1502868"/>
              <a:gd name="connsiteX175" fmla="*/ 3961091 w 4035240"/>
              <a:gd name="connsiteY175" fmla="*/ 1379598 h 1502868"/>
              <a:gd name="connsiteX176" fmla="*/ 3989418 w 4035240"/>
              <a:gd name="connsiteY176" fmla="*/ 1401360 h 1502868"/>
              <a:gd name="connsiteX177" fmla="*/ 3989599 w 4035240"/>
              <a:gd name="connsiteY177" fmla="*/ 1405871 h 1502868"/>
              <a:gd name="connsiteX178" fmla="*/ 3974489 w 4035240"/>
              <a:gd name="connsiteY178" fmla="*/ 1431005 h 1502868"/>
              <a:gd name="connsiteX179" fmla="*/ 3993495 w 4035240"/>
              <a:gd name="connsiteY179" fmla="*/ 1462874 h 1502868"/>
              <a:gd name="connsiteX180" fmla="*/ 3971164 w 4035240"/>
              <a:gd name="connsiteY180" fmla="*/ 1462874 h 1502868"/>
              <a:gd name="connsiteX181" fmla="*/ 3955580 w 4035240"/>
              <a:gd name="connsiteY181" fmla="*/ 1434420 h 1502868"/>
              <a:gd name="connsiteX182" fmla="*/ 3943416 w 4035240"/>
              <a:gd name="connsiteY182" fmla="*/ 1434420 h 1502868"/>
              <a:gd name="connsiteX183" fmla="*/ 3958620 w 4035240"/>
              <a:gd name="connsiteY183" fmla="*/ 1419055 h 1502868"/>
              <a:gd name="connsiteX184" fmla="*/ 3968123 w 4035240"/>
              <a:gd name="connsiteY184" fmla="*/ 1410234 h 1502868"/>
              <a:gd name="connsiteX185" fmla="*/ 3968123 w 4035240"/>
              <a:gd name="connsiteY185" fmla="*/ 1404258 h 1502868"/>
              <a:gd name="connsiteX186" fmla="*/ 3958620 w 4035240"/>
              <a:gd name="connsiteY186" fmla="*/ 1395532 h 1502868"/>
              <a:gd name="connsiteX187" fmla="*/ 3943416 w 4035240"/>
              <a:gd name="connsiteY187" fmla="*/ 1395532 h 1502868"/>
              <a:gd name="connsiteX188" fmla="*/ 3943416 w 4035240"/>
              <a:gd name="connsiteY188" fmla="*/ 1419055 h 1502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Lst>
            <a:rect l="l" t="t" r="r" b="b"/>
            <a:pathLst>
              <a:path w="4035240" h="1502868">
                <a:moveTo>
                  <a:pt x="-158" y="1394109"/>
                </a:moveTo>
                <a:lnTo>
                  <a:pt x="731541" y="1394109"/>
                </a:lnTo>
                <a:lnTo>
                  <a:pt x="731541" y="1498442"/>
                </a:lnTo>
                <a:lnTo>
                  <a:pt x="-158" y="1498442"/>
                </a:lnTo>
                <a:close/>
                <a:moveTo>
                  <a:pt x="-158" y="1299261"/>
                </a:moveTo>
                <a:lnTo>
                  <a:pt x="731541" y="1299261"/>
                </a:lnTo>
                <a:lnTo>
                  <a:pt x="731541" y="1194928"/>
                </a:lnTo>
                <a:lnTo>
                  <a:pt x="-158" y="1194928"/>
                </a:lnTo>
                <a:close/>
                <a:moveTo>
                  <a:pt x="208899" y="1100080"/>
                </a:moveTo>
                <a:lnTo>
                  <a:pt x="522484" y="1100080"/>
                </a:lnTo>
                <a:lnTo>
                  <a:pt x="522484" y="995747"/>
                </a:lnTo>
                <a:lnTo>
                  <a:pt x="208899" y="995747"/>
                </a:lnTo>
                <a:close/>
                <a:moveTo>
                  <a:pt x="208899" y="900899"/>
                </a:moveTo>
                <a:lnTo>
                  <a:pt x="522484" y="900899"/>
                </a:lnTo>
                <a:lnTo>
                  <a:pt x="522484" y="796566"/>
                </a:lnTo>
                <a:lnTo>
                  <a:pt x="208899" y="796566"/>
                </a:lnTo>
                <a:close/>
                <a:moveTo>
                  <a:pt x="208899" y="701718"/>
                </a:moveTo>
                <a:lnTo>
                  <a:pt x="522484" y="701718"/>
                </a:lnTo>
                <a:lnTo>
                  <a:pt x="522484" y="597385"/>
                </a:lnTo>
                <a:lnTo>
                  <a:pt x="208899" y="597385"/>
                </a:lnTo>
                <a:close/>
                <a:moveTo>
                  <a:pt x="522484" y="398204"/>
                </a:moveTo>
                <a:lnTo>
                  <a:pt x="208899" y="398204"/>
                </a:lnTo>
                <a:lnTo>
                  <a:pt x="208899" y="502537"/>
                </a:lnTo>
                <a:lnTo>
                  <a:pt x="522484" y="502537"/>
                </a:lnTo>
                <a:close/>
                <a:moveTo>
                  <a:pt x="-158" y="303356"/>
                </a:moveTo>
                <a:lnTo>
                  <a:pt x="731541" y="303356"/>
                </a:lnTo>
                <a:lnTo>
                  <a:pt x="731541" y="199023"/>
                </a:lnTo>
                <a:lnTo>
                  <a:pt x="-158" y="199023"/>
                </a:lnTo>
                <a:close/>
                <a:moveTo>
                  <a:pt x="-158" y="104175"/>
                </a:moveTo>
                <a:lnTo>
                  <a:pt x="731541" y="104175"/>
                </a:lnTo>
                <a:lnTo>
                  <a:pt x="731541" y="-158"/>
                </a:lnTo>
                <a:lnTo>
                  <a:pt x="-158" y="-158"/>
                </a:lnTo>
                <a:close/>
                <a:moveTo>
                  <a:pt x="836070" y="1299261"/>
                </a:moveTo>
                <a:lnTo>
                  <a:pt x="1951389" y="1299261"/>
                </a:lnTo>
                <a:cubicBezTo>
                  <a:pt x="1970288" y="1266654"/>
                  <a:pt x="1984432" y="1231523"/>
                  <a:pt x="1993390" y="1194928"/>
                </a:cubicBezTo>
                <a:lnTo>
                  <a:pt x="836070" y="1194928"/>
                </a:lnTo>
                <a:close/>
                <a:moveTo>
                  <a:pt x="1864060" y="796566"/>
                </a:moveTo>
                <a:lnTo>
                  <a:pt x="1045127" y="796566"/>
                </a:lnTo>
                <a:lnTo>
                  <a:pt x="1045127" y="900899"/>
                </a:lnTo>
                <a:lnTo>
                  <a:pt x="1951293" y="900899"/>
                </a:lnTo>
                <a:cubicBezTo>
                  <a:pt x="1928348" y="861440"/>
                  <a:pt x="1898850" y="826160"/>
                  <a:pt x="1864060" y="796566"/>
                </a:cubicBezTo>
                <a:close/>
                <a:moveTo>
                  <a:pt x="1045127" y="597385"/>
                </a:moveTo>
                <a:lnTo>
                  <a:pt x="1045127" y="701718"/>
                </a:lnTo>
                <a:lnTo>
                  <a:pt x="1864060" y="701718"/>
                </a:lnTo>
                <a:cubicBezTo>
                  <a:pt x="1898850" y="672125"/>
                  <a:pt x="1928348" y="636845"/>
                  <a:pt x="1951293" y="597385"/>
                </a:cubicBezTo>
                <a:close/>
                <a:moveTo>
                  <a:pt x="1951389" y="199023"/>
                </a:moveTo>
                <a:lnTo>
                  <a:pt x="836070" y="199023"/>
                </a:lnTo>
                <a:lnTo>
                  <a:pt x="836070" y="303356"/>
                </a:lnTo>
                <a:lnTo>
                  <a:pt x="1993390" y="303356"/>
                </a:lnTo>
                <a:cubicBezTo>
                  <a:pt x="1984432" y="266762"/>
                  <a:pt x="1970289" y="231630"/>
                  <a:pt x="1951389" y="199023"/>
                </a:cubicBezTo>
                <a:close/>
                <a:moveTo>
                  <a:pt x="1605779" y="-158"/>
                </a:moveTo>
                <a:lnTo>
                  <a:pt x="836070" y="-158"/>
                </a:lnTo>
                <a:lnTo>
                  <a:pt x="836070" y="104175"/>
                </a:lnTo>
                <a:lnTo>
                  <a:pt x="1874988" y="104175"/>
                </a:lnTo>
                <a:cubicBezTo>
                  <a:pt x="1801525" y="36948"/>
                  <a:pt x="1705445" y="-288"/>
                  <a:pt x="1605779" y="-158"/>
                </a:cubicBezTo>
                <a:close/>
                <a:moveTo>
                  <a:pt x="1045127" y="502537"/>
                </a:moveTo>
                <a:lnTo>
                  <a:pt x="1358712" y="502537"/>
                </a:lnTo>
                <a:lnTo>
                  <a:pt x="1358712" y="398204"/>
                </a:lnTo>
                <a:lnTo>
                  <a:pt x="1045127" y="398204"/>
                </a:lnTo>
                <a:close/>
                <a:moveTo>
                  <a:pt x="1653292" y="502537"/>
                </a:moveTo>
                <a:lnTo>
                  <a:pt x="1990919" y="502537"/>
                </a:lnTo>
                <a:cubicBezTo>
                  <a:pt x="2000179" y="468529"/>
                  <a:pt x="2004876" y="433446"/>
                  <a:pt x="2004888" y="398204"/>
                </a:cubicBezTo>
                <a:lnTo>
                  <a:pt x="1653292" y="398204"/>
                </a:lnTo>
                <a:close/>
                <a:moveTo>
                  <a:pt x="1045127" y="1100080"/>
                </a:moveTo>
                <a:lnTo>
                  <a:pt x="1358712" y="1100080"/>
                </a:lnTo>
                <a:lnTo>
                  <a:pt x="1358712" y="995747"/>
                </a:lnTo>
                <a:lnTo>
                  <a:pt x="1045127" y="995747"/>
                </a:lnTo>
                <a:close/>
                <a:moveTo>
                  <a:pt x="1653292" y="995747"/>
                </a:moveTo>
                <a:lnTo>
                  <a:pt x="1653292" y="1100080"/>
                </a:lnTo>
                <a:lnTo>
                  <a:pt x="2004888" y="1100080"/>
                </a:lnTo>
                <a:cubicBezTo>
                  <a:pt x="2004876" y="1064839"/>
                  <a:pt x="2000179" y="1029755"/>
                  <a:pt x="1990919" y="995747"/>
                </a:cubicBezTo>
                <a:close/>
                <a:moveTo>
                  <a:pt x="836070" y="1498442"/>
                </a:moveTo>
                <a:lnTo>
                  <a:pt x="1605779" y="1498442"/>
                </a:lnTo>
                <a:cubicBezTo>
                  <a:pt x="1705471" y="1498712"/>
                  <a:pt x="1801600" y="1461457"/>
                  <a:pt x="1874988" y="1394109"/>
                </a:cubicBezTo>
                <a:lnTo>
                  <a:pt x="836070" y="1394109"/>
                </a:lnTo>
                <a:close/>
                <a:moveTo>
                  <a:pt x="2926639" y="1498442"/>
                </a:moveTo>
                <a:lnTo>
                  <a:pt x="2962939" y="1394109"/>
                </a:lnTo>
                <a:lnTo>
                  <a:pt x="2890339" y="1394109"/>
                </a:lnTo>
                <a:close/>
                <a:moveTo>
                  <a:pt x="2856985" y="1299261"/>
                </a:moveTo>
                <a:lnTo>
                  <a:pt x="2996293" y="1299261"/>
                </a:lnTo>
                <a:lnTo>
                  <a:pt x="3033068" y="1194928"/>
                </a:lnTo>
                <a:lnTo>
                  <a:pt x="2820210" y="1194928"/>
                </a:lnTo>
                <a:close/>
                <a:moveTo>
                  <a:pt x="2786856" y="1100080"/>
                </a:moveTo>
                <a:lnTo>
                  <a:pt x="3066422" y="1100080"/>
                </a:lnTo>
                <a:lnTo>
                  <a:pt x="3103102" y="995747"/>
                </a:lnTo>
                <a:lnTo>
                  <a:pt x="2750176" y="995747"/>
                </a:lnTo>
                <a:close/>
                <a:moveTo>
                  <a:pt x="2716822" y="900899"/>
                </a:moveTo>
                <a:lnTo>
                  <a:pt x="3136456" y="900899"/>
                </a:lnTo>
                <a:lnTo>
                  <a:pt x="3173136" y="796566"/>
                </a:lnTo>
                <a:lnTo>
                  <a:pt x="2680142" y="796566"/>
                </a:lnTo>
                <a:close/>
                <a:moveTo>
                  <a:pt x="2299468" y="502537"/>
                </a:moveTo>
                <a:lnTo>
                  <a:pt x="2864207" y="502537"/>
                </a:lnTo>
                <a:lnTo>
                  <a:pt x="2827907" y="398204"/>
                </a:lnTo>
                <a:lnTo>
                  <a:pt x="2299468" y="398204"/>
                </a:lnTo>
                <a:close/>
                <a:moveTo>
                  <a:pt x="3058440" y="303356"/>
                </a:moveTo>
                <a:lnTo>
                  <a:pt x="3762867" y="303356"/>
                </a:lnTo>
                <a:lnTo>
                  <a:pt x="3762867" y="199023"/>
                </a:lnTo>
                <a:lnTo>
                  <a:pt x="3094835" y="199023"/>
                </a:lnTo>
                <a:close/>
                <a:moveTo>
                  <a:pt x="3164204" y="-158"/>
                </a:moveTo>
                <a:lnTo>
                  <a:pt x="3127904" y="104175"/>
                </a:lnTo>
                <a:lnTo>
                  <a:pt x="3762867" y="104175"/>
                </a:lnTo>
                <a:lnTo>
                  <a:pt x="3762867" y="-158"/>
                </a:lnTo>
                <a:close/>
                <a:moveTo>
                  <a:pt x="2090411" y="1498442"/>
                </a:moveTo>
                <a:lnTo>
                  <a:pt x="2613054" y="1498442"/>
                </a:lnTo>
                <a:lnTo>
                  <a:pt x="2613054" y="1394109"/>
                </a:lnTo>
                <a:lnTo>
                  <a:pt x="2090411" y="1394109"/>
                </a:lnTo>
                <a:close/>
                <a:moveTo>
                  <a:pt x="2090411" y="1299261"/>
                </a:moveTo>
                <a:lnTo>
                  <a:pt x="2613054" y="1299261"/>
                </a:lnTo>
                <a:lnTo>
                  <a:pt x="2613054" y="1194928"/>
                </a:lnTo>
                <a:lnTo>
                  <a:pt x="2090411" y="1194928"/>
                </a:lnTo>
                <a:close/>
                <a:moveTo>
                  <a:pt x="2299468" y="1100080"/>
                </a:moveTo>
                <a:lnTo>
                  <a:pt x="2613054" y="1100080"/>
                </a:lnTo>
                <a:lnTo>
                  <a:pt x="2613054" y="995747"/>
                </a:lnTo>
                <a:lnTo>
                  <a:pt x="2299468" y="995747"/>
                </a:lnTo>
                <a:close/>
                <a:moveTo>
                  <a:pt x="2299468" y="900899"/>
                </a:moveTo>
                <a:lnTo>
                  <a:pt x="2613054" y="900899"/>
                </a:lnTo>
                <a:lnTo>
                  <a:pt x="2613054" y="796566"/>
                </a:lnTo>
                <a:lnTo>
                  <a:pt x="2299468" y="796566"/>
                </a:lnTo>
                <a:close/>
                <a:moveTo>
                  <a:pt x="3553810" y="398204"/>
                </a:moveTo>
                <a:lnTo>
                  <a:pt x="3025371" y="398204"/>
                </a:lnTo>
                <a:lnTo>
                  <a:pt x="2989071" y="502537"/>
                </a:lnTo>
                <a:lnTo>
                  <a:pt x="3553810" y="502537"/>
                </a:lnTo>
                <a:close/>
                <a:moveTo>
                  <a:pt x="3240225" y="701718"/>
                </a:moveTo>
                <a:lnTo>
                  <a:pt x="3553810" y="701718"/>
                </a:lnTo>
                <a:lnTo>
                  <a:pt x="3553810" y="597385"/>
                </a:lnTo>
                <a:lnTo>
                  <a:pt x="2956002" y="597385"/>
                </a:lnTo>
                <a:lnTo>
                  <a:pt x="2926639" y="681705"/>
                </a:lnTo>
                <a:lnTo>
                  <a:pt x="2897276" y="597385"/>
                </a:lnTo>
                <a:lnTo>
                  <a:pt x="2299468" y="597385"/>
                </a:lnTo>
                <a:lnTo>
                  <a:pt x="2299468" y="701718"/>
                </a:lnTo>
                <a:lnTo>
                  <a:pt x="2613054" y="701718"/>
                </a:lnTo>
                <a:lnTo>
                  <a:pt x="2613054" y="605827"/>
                </a:lnTo>
                <a:lnTo>
                  <a:pt x="2646788" y="701718"/>
                </a:lnTo>
                <a:lnTo>
                  <a:pt x="3206491" y="701718"/>
                </a:lnTo>
                <a:lnTo>
                  <a:pt x="3240225" y="605827"/>
                </a:lnTo>
                <a:close/>
                <a:moveTo>
                  <a:pt x="3553810" y="796566"/>
                </a:moveTo>
                <a:lnTo>
                  <a:pt x="3240225" y="796566"/>
                </a:lnTo>
                <a:lnTo>
                  <a:pt x="3240225" y="900899"/>
                </a:lnTo>
                <a:lnTo>
                  <a:pt x="3553810" y="900899"/>
                </a:lnTo>
                <a:close/>
                <a:moveTo>
                  <a:pt x="3240225" y="1100080"/>
                </a:moveTo>
                <a:lnTo>
                  <a:pt x="3553810" y="1100080"/>
                </a:lnTo>
                <a:lnTo>
                  <a:pt x="3553810" y="995747"/>
                </a:lnTo>
                <a:lnTo>
                  <a:pt x="3240225" y="995747"/>
                </a:lnTo>
                <a:close/>
                <a:moveTo>
                  <a:pt x="3240225" y="1299261"/>
                </a:moveTo>
                <a:lnTo>
                  <a:pt x="3762867" y="1299261"/>
                </a:lnTo>
                <a:lnTo>
                  <a:pt x="3762867" y="1194928"/>
                </a:lnTo>
                <a:lnTo>
                  <a:pt x="3240225" y="1194928"/>
                </a:lnTo>
                <a:close/>
                <a:moveTo>
                  <a:pt x="3240225" y="1498442"/>
                </a:moveTo>
                <a:lnTo>
                  <a:pt x="3762867" y="1498442"/>
                </a:lnTo>
                <a:lnTo>
                  <a:pt x="3762867" y="1394109"/>
                </a:lnTo>
                <a:lnTo>
                  <a:pt x="3240225" y="1394109"/>
                </a:lnTo>
                <a:close/>
                <a:moveTo>
                  <a:pt x="2794838" y="303356"/>
                </a:moveTo>
                <a:lnTo>
                  <a:pt x="2758443" y="199023"/>
                </a:lnTo>
                <a:lnTo>
                  <a:pt x="2090411" y="199023"/>
                </a:lnTo>
                <a:lnTo>
                  <a:pt x="2090411" y="303356"/>
                </a:lnTo>
                <a:close/>
                <a:moveTo>
                  <a:pt x="2725469" y="104175"/>
                </a:moveTo>
                <a:lnTo>
                  <a:pt x="2689075" y="-158"/>
                </a:lnTo>
                <a:lnTo>
                  <a:pt x="2090411" y="-158"/>
                </a:lnTo>
                <a:lnTo>
                  <a:pt x="2090411" y="104175"/>
                </a:lnTo>
                <a:close/>
                <a:moveTo>
                  <a:pt x="3875283" y="1420572"/>
                </a:moveTo>
                <a:cubicBezTo>
                  <a:pt x="3876595" y="1376537"/>
                  <a:pt x="3913423" y="1341902"/>
                  <a:pt x="3957540" y="1343211"/>
                </a:cubicBezTo>
                <a:cubicBezTo>
                  <a:pt x="4001657" y="1344521"/>
                  <a:pt x="4036358" y="1381280"/>
                  <a:pt x="4035046" y="1425315"/>
                </a:cubicBezTo>
                <a:cubicBezTo>
                  <a:pt x="4033761" y="1468450"/>
                  <a:pt x="3998340" y="1502743"/>
                  <a:pt x="3955105" y="1502711"/>
                </a:cubicBezTo>
                <a:cubicBezTo>
                  <a:pt x="3910864" y="1502465"/>
                  <a:pt x="3875199" y="1466469"/>
                  <a:pt x="3875445" y="1422311"/>
                </a:cubicBezTo>
                <a:cubicBezTo>
                  <a:pt x="3875449" y="1421731"/>
                  <a:pt x="3875458" y="1421152"/>
                  <a:pt x="3875474" y="1420572"/>
                </a:cubicBezTo>
                <a:close/>
                <a:moveTo>
                  <a:pt x="4016206" y="1425789"/>
                </a:moveTo>
                <a:lnTo>
                  <a:pt x="4016206" y="1415450"/>
                </a:lnTo>
                <a:cubicBezTo>
                  <a:pt x="4014875" y="1381794"/>
                  <a:pt x="3986462" y="1355587"/>
                  <a:pt x="3952743" y="1356915"/>
                </a:cubicBezTo>
                <a:cubicBezTo>
                  <a:pt x="3920889" y="1358170"/>
                  <a:pt x="3895355" y="1383656"/>
                  <a:pt x="3894098" y="1415450"/>
                </a:cubicBezTo>
                <a:lnTo>
                  <a:pt x="3894098" y="1425789"/>
                </a:lnTo>
                <a:cubicBezTo>
                  <a:pt x="3895428" y="1459445"/>
                  <a:pt x="3923842" y="1485652"/>
                  <a:pt x="3957561" y="1484324"/>
                </a:cubicBezTo>
                <a:cubicBezTo>
                  <a:pt x="3989415" y="1483070"/>
                  <a:pt x="4014949" y="1457583"/>
                  <a:pt x="4016206" y="1425789"/>
                </a:cubicBezTo>
                <a:close/>
                <a:moveTo>
                  <a:pt x="3943416" y="1462874"/>
                </a:moveTo>
                <a:lnTo>
                  <a:pt x="3923081" y="1462874"/>
                </a:lnTo>
                <a:lnTo>
                  <a:pt x="3923081" y="1379598"/>
                </a:lnTo>
                <a:lnTo>
                  <a:pt x="3961091" y="1379598"/>
                </a:lnTo>
                <a:cubicBezTo>
                  <a:pt x="3974934" y="1377799"/>
                  <a:pt x="3987617" y="1387543"/>
                  <a:pt x="3989418" y="1401360"/>
                </a:cubicBezTo>
                <a:cubicBezTo>
                  <a:pt x="3989613" y="1402855"/>
                  <a:pt x="3989674" y="1404365"/>
                  <a:pt x="3989599" y="1405871"/>
                </a:cubicBezTo>
                <a:cubicBezTo>
                  <a:pt x="3990607" y="1416644"/>
                  <a:pt x="3984488" y="1426824"/>
                  <a:pt x="3974489" y="1431005"/>
                </a:cubicBezTo>
                <a:lnTo>
                  <a:pt x="3993495" y="1462874"/>
                </a:lnTo>
                <a:lnTo>
                  <a:pt x="3971164" y="1462874"/>
                </a:lnTo>
                <a:lnTo>
                  <a:pt x="3955580" y="1434420"/>
                </a:lnTo>
                <a:lnTo>
                  <a:pt x="3943416" y="1434420"/>
                </a:lnTo>
                <a:close/>
                <a:moveTo>
                  <a:pt x="3958620" y="1419055"/>
                </a:moveTo>
                <a:cubicBezTo>
                  <a:pt x="3964987" y="1419055"/>
                  <a:pt x="3968123" y="1416209"/>
                  <a:pt x="3968123" y="1410234"/>
                </a:cubicBezTo>
                <a:lnTo>
                  <a:pt x="3968123" y="1404258"/>
                </a:lnTo>
                <a:cubicBezTo>
                  <a:pt x="3968123" y="1398283"/>
                  <a:pt x="3964512" y="1395532"/>
                  <a:pt x="3958620" y="1395532"/>
                </a:cubicBezTo>
                <a:lnTo>
                  <a:pt x="3943416" y="1395532"/>
                </a:lnTo>
                <a:lnTo>
                  <a:pt x="3943416" y="1419055"/>
                </a:lnTo>
                <a:close/>
              </a:path>
            </a:pathLst>
          </a:custGeom>
          <a:solidFill>
            <a:schemeClr val="tx1"/>
          </a:solidFill>
          <a:ln w="9503" cap="flat">
            <a:noFill/>
            <a:prstDash val="solid"/>
            <a:miter/>
          </a:ln>
        </p:spPr>
        <p:txBody>
          <a:bodyPr rtlCol="0" anchor="ctr"/>
          <a:lstStyle/>
          <a:p>
            <a:endParaRPr lang="ja-JP" altLang="en-US"/>
          </a:p>
        </p:txBody>
      </p:sp>
      <p:sp>
        <p:nvSpPr>
          <p:cNvPr id="6" name="テキスト プレースホルダー 3">
            <a:extLst>
              <a:ext uri="{FF2B5EF4-FFF2-40B4-BE49-F238E27FC236}">
                <a16:creationId xmlns:a16="http://schemas.microsoft.com/office/drawing/2014/main" id="{C942D763-6184-CB6E-DC81-C5D03707EC29}"/>
              </a:ext>
            </a:extLst>
          </p:cNvPr>
          <p:cNvSpPr>
            <a:spLocks noGrp="1"/>
          </p:cNvSpPr>
          <p:nvPr>
            <p:ph type="body" sz="quarter" idx="11" hasCustomPrompt="1"/>
          </p:nvPr>
        </p:nvSpPr>
        <p:spPr>
          <a:xfrm>
            <a:off x="289560" y="6236191"/>
            <a:ext cx="5522976" cy="384048"/>
          </a:xfrm>
        </p:spPr>
        <p:txBody>
          <a:bodyPr anchor="b"/>
          <a:lstStyle>
            <a:lvl1pPr>
              <a:defRPr sz="2000" b="0" i="0">
                <a:latin typeface="IBM Plex Sans" panose="020B0503050203000203" pitchFamily="34" charset="0"/>
                <a:ea typeface="IBM Plex Sans JP" panose="020B0503050203000203" pitchFamily="34" charset="-128"/>
              </a:defRPr>
            </a:lvl1pPr>
          </a:lstStyle>
          <a:p>
            <a:pPr lvl="0"/>
            <a:r>
              <a:rPr kumimoji="1" lang="en-US" altLang="ja-JP" dirty="0"/>
              <a:t>Brand Logotype</a:t>
            </a:r>
            <a:endParaRPr kumimoji="1" lang="ja-JP" altLang="en-US"/>
          </a:p>
        </p:txBody>
      </p:sp>
    </p:spTree>
    <p:extLst>
      <p:ext uri="{BB962C8B-B14F-4D97-AF65-F5344CB8AC3E}">
        <p14:creationId xmlns:p14="http://schemas.microsoft.com/office/powerpoint/2010/main" val="817174950"/>
      </p:ext>
    </p:extLst>
  </p:cSld>
  <p:clrMapOvr>
    <a:masterClrMapping/>
  </p:clrMapOvr>
  <p:transition spd="med"/>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oxes, 4 stacked wide, pictograms">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B1EAF36-C07D-DC5F-83A7-C84A1CC9D60A}"/>
              </a:ext>
            </a:extLst>
          </p:cNvPr>
          <p:cNvSpPr>
            <a:spLocks noGrp="1"/>
          </p:cNvSpPr>
          <p:nvPr>
            <p:ph type="sldNum" sz="quarter" idx="10"/>
          </p:nvPr>
        </p:nvSpPr>
        <p:spPr>
          <a:xfrm>
            <a:off x="11770048" y="6450369"/>
            <a:ext cx="134652" cy="123111"/>
          </a:xfrm>
          <a:prstGeom prst="rect">
            <a:avLst/>
          </a:prstGeom>
        </p:spPr>
        <p:txBody>
          <a:bodyPr/>
          <a:lstStyle/>
          <a:p>
            <a:fld id="{86CB4B4D-7CA3-9044-876B-883B54F8677D}" type="slidenum">
              <a:rPr lang="en-US" smtClean="0"/>
              <a:t>‹#›</a:t>
            </a:fld>
            <a:endParaRPr lang="en-US" dirty="0"/>
          </a:p>
        </p:txBody>
      </p:sp>
      <p:sp>
        <p:nvSpPr>
          <p:cNvPr id="5" name="Text Placeholder 4">
            <a:extLst>
              <a:ext uri="{FF2B5EF4-FFF2-40B4-BE49-F238E27FC236}">
                <a16:creationId xmlns:a16="http://schemas.microsoft.com/office/drawing/2014/main" id="{931099CB-CB87-D5D5-506D-4B49C08161D3}"/>
              </a:ext>
            </a:extLst>
          </p:cNvPr>
          <p:cNvSpPr>
            <a:spLocks noGrp="1"/>
          </p:cNvSpPr>
          <p:nvPr>
            <p:ph type="body" sz="quarter" idx="11"/>
          </p:nvPr>
        </p:nvSpPr>
        <p:spPr>
          <a:xfrm>
            <a:off x="292608" y="1238250"/>
            <a:ext cx="3334903" cy="1524000"/>
          </a:xfrm>
          <a:prstGeom prst="rect">
            <a:avLst/>
          </a:prstGeom>
        </p:spPr>
        <p:txBody>
          <a:bodyPr/>
          <a:lstStyle>
            <a:lvl1pPr>
              <a:lnSpc>
                <a:spcPct val="110000"/>
              </a:lnSpc>
              <a:spcBef>
                <a:spcPts val="0"/>
              </a:spcBef>
              <a:defRPr sz="2400">
                <a:solidFill>
                  <a:schemeClr val="tx1"/>
                </a:solidFill>
              </a:defRPr>
            </a:lvl1pPr>
            <a:lvl2pPr marL="201128" indent="-201128">
              <a:lnSpc>
                <a:spcPct val="110000"/>
              </a:lnSpc>
              <a:spcBef>
                <a:spcPts val="0"/>
              </a:spcBef>
              <a:defRPr sz="2400">
                <a:solidFill>
                  <a:schemeClr val="tx1"/>
                </a:solidFill>
              </a:defRPr>
            </a:lvl2pPr>
            <a:lvl3pPr marL="402256" indent="-201128">
              <a:lnSpc>
                <a:spcPct val="110000"/>
              </a:lnSpc>
              <a:spcBef>
                <a:spcPts val="0"/>
              </a:spcBef>
              <a:defRPr sz="2400">
                <a:solidFill>
                  <a:schemeClr val="tx1"/>
                </a:solidFill>
              </a:defRPr>
            </a:lvl3pPr>
            <a:lvl4pPr marL="557672" indent="-201128">
              <a:lnSpc>
                <a:spcPct val="110000"/>
              </a:lnSpc>
              <a:spcBef>
                <a:spcPts val="0"/>
              </a:spcBef>
              <a:defRPr sz="2400">
                <a:solidFill>
                  <a:schemeClr val="tx1"/>
                </a:solidFill>
              </a:defRPr>
            </a:lvl4pPr>
            <a:lvl5pPr>
              <a:lnSpc>
                <a:spcPct val="100000"/>
              </a:lnSpc>
              <a:spcBef>
                <a:spcPts val="0"/>
              </a:spcBef>
              <a:defRPr sz="2200">
                <a:solidFill>
                  <a:schemeClr val="tx1"/>
                </a:solidFill>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7" name="Text Placeholder 6">
            <a:extLst>
              <a:ext uri="{FF2B5EF4-FFF2-40B4-BE49-F238E27FC236}">
                <a16:creationId xmlns:a16="http://schemas.microsoft.com/office/drawing/2014/main" id="{FC1DA3C4-E728-0E45-C91D-8EDF4B495FFC}"/>
              </a:ext>
            </a:extLst>
          </p:cNvPr>
          <p:cNvSpPr>
            <a:spLocks noGrp="1"/>
          </p:cNvSpPr>
          <p:nvPr>
            <p:ph type="body" sz="quarter" idx="12"/>
          </p:nvPr>
        </p:nvSpPr>
        <p:spPr>
          <a:xfrm>
            <a:off x="6380919" y="1238250"/>
            <a:ext cx="3333316" cy="1524000"/>
          </a:xfrm>
          <a:prstGeom prst="rect">
            <a:avLst/>
          </a:prstGeom>
        </p:spPr>
        <p:txBody>
          <a:bodyPr/>
          <a:lstStyle>
            <a:lvl1pPr>
              <a:lnSpc>
                <a:spcPct val="110000"/>
              </a:lnSpc>
              <a:spcBef>
                <a:spcPts val="0"/>
              </a:spcBef>
              <a:defRPr sz="2400">
                <a:solidFill>
                  <a:schemeClr val="tx1"/>
                </a:solidFill>
              </a:defRPr>
            </a:lvl1pPr>
            <a:lvl2pPr marL="201128" indent="-201128">
              <a:lnSpc>
                <a:spcPct val="110000"/>
              </a:lnSpc>
              <a:spcBef>
                <a:spcPts val="0"/>
              </a:spcBef>
              <a:defRPr sz="2400">
                <a:solidFill>
                  <a:schemeClr val="tx1"/>
                </a:solidFill>
              </a:defRPr>
            </a:lvl2pPr>
            <a:lvl3pPr marL="402256" indent="-201128">
              <a:lnSpc>
                <a:spcPct val="110000"/>
              </a:lnSpc>
              <a:spcBef>
                <a:spcPts val="0"/>
              </a:spcBef>
              <a:defRPr sz="2400">
                <a:solidFill>
                  <a:schemeClr val="tx1"/>
                </a:solidFill>
              </a:defRPr>
            </a:lvl3pPr>
            <a:lvl4pPr marL="557672" indent="-201128">
              <a:lnSpc>
                <a:spcPct val="110000"/>
              </a:lnSpc>
              <a:spcBef>
                <a:spcPts val="0"/>
              </a:spcBef>
              <a:defRPr sz="2400">
                <a:solidFill>
                  <a:schemeClr val="tx1"/>
                </a:solidFill>
              </a:defRPr>
            </a:lvl4pPr>
            <a:lvl5pPr>
              <a:lnSpc>
                <a:spcPct val="100000"/>
              </a:lnSpc>
              <a:spcBef>
                <a:spcPts val="0"/>
              </a:spcBef>
              <a:defRPr sz="2200">
                <a:solidFill>
                  <a:schemeClr val="tx1"/>
                </a:solidFill>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9" name="Text Placeholder 8">
            <a:extLst>
              <a:ext uri="{FF2B5EF4-FFF2-40B4-BE49-F238E27FC236}">
                <a16:creationId xmlns:a16="http://schemas.microsoft.com/office/drawing/2014/main" id="{B0565063-698E-31B0-B619-B99A9A0B3DB6}"/>
              </a:ext>
            </a:extLst>
          </p:cNvPr>
          <p:cNvSpPr>
            <a:spLocks noGrp="1"/>
          </p:cNvSpPr>
          <p:nvPr>
            <p:ph type="body" sz="quarter" idx="13"/>
          </p:nvPr>
        </p:nvSpPr>
        <p:spPr>
          <a:xfrm>
            <a:off x="292608" y="4191000"/>
            <a:ext cx="3334904" cy="1524000"/>
          </a:xfrm>
          <a:prstGeom prst="rect">
            <a:avLst/>
          </a:prstGeom>
        </p:spPr>
        <p:txBody>
          <a:bodyPr/>
          <a:lstStyle>
            <a:lvl1pPr>
              <a:lnSpc>
                <a:spcPct val="110000"/>
              </a:lnSpc>
              <a:spcBef>
                <a:spcPts val="0"/>
              </a:spcBef>
              <a:defRPr sz="2400">
                <a:solidFill>
                  <a:schemeClr val="tx1"/>
                </a:solidFill>
              </a:defRPr>
            </a:lvl1pPr>
            <a:lvl2pPr marL="201128" indent="-201128">
              <a:lnSpc>
                <a:spcPct val="110000"/>
              </a:lnSpc>
              <a:spcBef>
                <a:spcPts val="0"/>
              </a:spcBef>
              <a:defRPr sz="2400">
                <a:solidFill>
                  <a:schemeClr val="tx1"/>
                </a:solidFill>
              </a:defRPr>
            </a:lvl2pPr>
            <a:lvl3pPr marL="402256" indent="-201128">
              <a:lnSpc>
                <a:spcPct val="110000"/>
              </a:lnSpc>
              <a:spcBef>
                <a:spcPts val="0"/>
              </a:spcBef>
              <a:defRPr sz="2400">
                <a:solidFill>
                  <a:schemeClr val="tx1"/>
                </a:solidFill>
              </a:defRPr>
            </a:lvl3pPr>
            <a:lvl4pPr marL="557672" indent="-201128">
              <a:lnSpc>
                <a:spcPct val="110000"/>
              </a:lnSpc>
              <a:spcBef>
                <a:spcPts val="0"/>
              </a:spcBef>
              <a:defRPr sz="2400">
                <a:solidFill>
                  <a:schemeClr val="tx1"/>
                </a:solidFill>
              </a:defRPr>
            </a:lvl4pPr>
            <a:lvl5pPr>
              <a:lnSpc>
                <a:spcPct val="100000"/>
              </a:lnSpc>
              <a:spcBef>
                <a:spcPts val="0"/>
              </a:spcBef>
              <a:defRPr sz="2200">
                <a:solidFill>
                  <a:schemeClr val="tx1"/>
                </a:solidFill>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11" name="Text Placeholder 10">
            <a:extLst>
              <a:ext uri="{FF2B5EF4-FFF2-40B4-BE49-F238E27FC236}">
                <a16:creationId xmlns:a16="http://schemas.microsoft.com/office/drawing/2014/main" id="{B4E44FFD-1EB7-1873-F6D1-67DE839EF09E}"/>
              </a:ext>
            </a:extLst>
          </p:cNvPr>
          <p:cNvSpPr>
            <a:spLocks noGrp="1"/>
          </p:cNvSpPr>
          <p:nvPr>
            <p:ph type="body" sz="quarter" idx="14"/>
          </p:nvPr>
        </p:nvSpPr>
        <p:spPr>
          <a:xfrm>
            <a:off x="6380920" y="4191000"/>
            <a:ext cx="3333316" cy="1524000"/>
          </a:xfrm>
          <a:prstGeom prst="rect">
            <a:avLst/>
          </a:prstGeom>
        </p:spPr>
        <p:txBody>
          <a:bodyPr/>
          <a:lstStyle>
            <a:lvl1pPr>
              <a:lnSpc>
                <a:spcPct val="110000"/>
              </a:lnSpc>
              <a:spcBef>
                <a:spcPts val="0"/>
              </a:spcBef>
              <a:defRPr sz="2400">
                <a:solidFill>
                  <a:schemeClr val="tx1"/>
                </a:solidFill>
              </a:defRPr>
            </a:lvl1pPr>
            <a:lvl2pPr marL="201128" indent="-201128">
              <a:lnSpc>
                <a:spcPct val="110000"/>
              </a:lnSpc>
              <a:spcBef>
                <a:spcPts val="0"/>
              </a:spcBef>
              <a:defRPr sz="2400">
                <a:solidFill>
                  <a:schemeClr val="tx1"/>
                </a:solidFill>
              </a:defRPr>
            </a:lvl2pPr>
            <a:lvl3pPr marL="402256" indent="-201128">
              <a:lnSpc>
                <a:spcPct val="110000"/>
              </a:lnSpc>
              <a:spcBef>
                <a:spcPts val="0"/>
              </a:spcBef>
              <a:defRPr sz="2400">
                <a:solidFill>
                  <a:schemeClr val="tx1"/>
                </a:solidFill>
              </a:defRPr>
            </a:lvl3pPr>
            <a:lvl4pPr marL="557672" indent="-201128">
              <a:lnSpc>
                <a:spcPct val="110000"/>
              </a:lnSpc>
              <a:spcBef>
                <a:spcPts val="0"/>
              </a:spcBef>
              <a:defRPr sz="2400">
                <a:solidFill>
                  <a:schemeClr val="tx1"/>
                </a:solidFill>
              </a:defRPr>
            </a:lvl4pPr>
            <a:lvl5pPr>
              <a:lnSpc>
                <a:spcPct val="100000"/>
              </a:lnSpc>
              <a:spcBef>
                <a:spcPts val="0"/>
              </a:spcBef>
              <a:defRPr sz="2200">
                <a:solidFill>
                  <a:schemeClr val="tx1"/>
                </a:solidFill>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13" name="Picture Placeholder 12">
            <a:extLst>
              <a:ext uri="{FF2B5EF4-FFF2-40B4-BE49-F238E27FC236}">
                <a16:creationId xmlns:a16="http://schemas.microsoft.com/office/drawing/2014/main" id="{30AB5158-BCB8-39EE-DA85-F2CD01699FBB}"/>
              </a:ext>
            </a:extLst>
          </p:cNvPr>
          <p:cNvSpPr>
            <a:spLocks noGrp="1"/>
          </p:cNvSpPr>
          <p:nvPr>
            <p:ph type="pic" sz="quarter" idx="15" hasCustomPrompt="1"/>
          </p:nvPr>
        </p:nvSpPr>
        <p:spPr>
          <a:xfrm>
            <a:off x="292608" y="301752"/>
            <a:ext cx="573013" cy="570706"/>
          </a:xfrm>
          <a:prstGeom prst="rect">
            <a:avLst/>
          </a:prstGeom>
        </p:spPr>
        <p:txBody>
          <a:bodyPr anchor="ctr"/>
          <a:lstStyle>
            <a:lvl1pPr algn="ctr">
              <a:lnSpc>
                <a:spcPct val="120000"/>
              </a:lnSpc>
              <a:defRPr sz="800" b="0" i="0">
                <a:latin typeface="IBM Plex Sans" panose="020B0503050203000203" pitchFamily="34" charset="0"/>
                <a:ea typeface="IBM Plex Sans JP" panose="020B0503050203000203" pitchFamily="34" charset="-128"/>
              </a:defRPr>
            </a:lvl1pPr>
          </a:lstStyle>
          <a:p>
            <a:r>
              <a:rPr lang="en-US" dirty="0"/>
              <a:t>Pictogram</a:t>
            </a:r>
          </a:p>
        </p:txBody>
      </p:sp>
      <p:sp>
        <p:nvSpPr>
          <p:cNvPr id="15" name="Picture Placeholder 14">
            <a:extLst>
              <a:ext uri="{FF2B5EF4-FFF2-40B4-BE49-F238E27FC236}">
                <a16:creationId xmlns:a16="http://schemas.microsoft.com/office/drawing/2014/main" id="{3C3730E5-61EB-7405-CC85-AB04242CDBC4}"/>
              </a:ext>
            </a:extLst>
          </p:cNvPr>
          <p:cNvSpPr>
            <a:spLocks noGrp="1"/>
          </p:cNvSpPr>
          <p:nvPr>
            <p:ph type="pic" sz="quarter" idx="16" hasCustomPrompt="1"/>
          </p:nvPr>
        </p:nvSpPr>
        <p:spPr>
          <a:xfrm>
            <a:off x="6380919" y="301752"/>
            <a:ext cx="571426" cy="570706"/>
          </a:xfrm>
          <a:prstGeom prst="rect">
            <a:avLst/>
          </a:prstGeom>
        </p:spPr>
        <p:txBody>
          <a:bodyPr anchor="ctr"/>
          <a:lstStyle>
            <a:lvl1pPr algn="ctr">
              <a:lnSpc>
                <a:spcPct val="120000"/>
              </a:lnSpc>
              <a:defRPr sz="800" b="0" i="0">
                <a:latin typeface="IBM Plex Sans" panose="020B0503050203000203" pitchFamily="34" charset="0"/>
                <a:ea typeface="IBM Plex Sans JP" panose="020B0503050203000203" pitchFamily="34" charset="-128"/>
              </a:defRPr>
            </a:lvl1pPr>
          </a:lstStyle>
          <a:p>
            <a:r>
              <a:rPr lang="en-US" dirty="0"/>
              <a:t>Pictogram</a:t>
            </a:r>
          </a:p>
        </p:txBody>
      </p:sp>
      <p:sp>
        <p:nvSpPr>
          <p:cNvPr id="17" name="Picture Placeholder 16">
            <a:extLst>
              <a:ext uri="{FF2B5EF4-FFF2-40B4-BE49-F238E27FC236}">
                <a16:creationId xmlns:a16="http://schemas.microsoft.com/office/drawing/2014/main" id="{62C94928-6A9B-2EA7-301C-71E5F2547C8A}"/>
              </a:ext>
            </a:extLst>
          </p:cNvPr>
          <p:cNvSpPr>
            <a:spLocks noGrp="1"/>
          </p:cNvSpPr>
          <p:nvPr>
            <p:ph type="pic" sz="quarter" idx="17" hasCustomPrompt="1"/>
          </p:nvPr>
        </p:nvSpPr>
        <p:spPr>
          <a:xfrm>
            <a:off x="292608" y="3238500"/>
            <a:ext cx="573013" cy="571500"/>
          </a:xfrm>
          <a:prstGeom prst="rect">
            <a:avLst/>
          </a:prstGeom>
        </p:spPr>
        <p:txBody>
          <a:bodyPr anchor="ctr"/>
          <a:lstStyle>
            <a:lvl1pPr algn="ctr">
              <a:lnSpc>
                <a:spcPct val="120000"/>
              </a:lnSpc>
              <a:defRPr sz="800" b="0" i="0">
                <a:latin typeface="IBM Plex Sans" panose="020B0503050203000203" pitchFamily="34" charset="0"/>
                <a:ea typeface="IBM Plex Sans JP" panose="020B0503050203000203" pitchFamily="34" charset="-128"/>
              </a:defRPr>
            </a:lvl1pPr>
          </a:lstStyle>
          <a:p>
            <a:r>
              <a:rPr lang="en-US" dirty="0"/>
              <a:t>Pictogram</a:t>
            </a:r>
          </a:p>
        </p:txBody>
      </p:sp>
      <p:sp>
        <p:nvSpPr>
          <p:cNvPr id="19" name="Picture Placeholder 18">
            <a:extLst>
              <a:ext uri="{FF2B5EF4-FFF2-40B4-BE49-F238E27FC236}">
                <a16:creationId xmlns:a16="http://schemas.microsoft.com/office/drawing/2014/main" id="{2E840026-2FAF-826F-DCFD-3FF0082B0823}"/>
              </a:ext>
            </a:extLst>
          </p:cNvPr>
          <p:cNvSpPr>
            <a:spLocks noGrp="1"/>
          </p:cNvSpPr>
          <p:nvPr>
            <p:ph type="pic" sz="quarter" idx="18" hasCustomPrompt="1"/>
          </p:nvPr>
        </p:nvSpPr>
        <p:spPr>
          <a:xfrm>
            <a:off x="6380919" y="3238500"/>
            <a:ext cx="571426" cy="571500"/>
          </a:xfrm>
          <a:prstGeom prst="rect">
            <a:avLst/>
          </a:prstGeom>
        </p:spPr>
        <p:txBody>
          <a:bodyPr anchor="ctr"/>
          <a:lstStyle>
            <a:lvl1pPr algn="ctr">
              <a:lnSpc>
                <a:spcPct val="120000"/>
              </a:lnSpc>
              <a:defRPr sz="800" b="0" i="0">
                <a:latin typeface="IBM Plex Sans" panose="020B0503050203000203" pitchFamily="34" charset="0"/>
                <a:ea typeface="IBM Plex Sans JP" panose="020B0503050203000203" pitchFamily="34" charset="-128"/>
              </a:defRPr>
            </a:lvl1pPr>
          </a:lstStyle>
          <a:p>
            <a:r>
              <a:rPr lang="en-US" dirty="0"/>
              <a:t>Pictogram</a:t>
            </a:r>
          </a:p>
        </p:txBody>
      </p:sp>
      <p:cxnSp>
        <p:nvCxnSpPr>
          <p:cNvPr id="14" name="Straight Connector 13">
            <a:extLst>
              <a:ext uri="{FF2B5EF4-FFF2-40B4-BE49-F238E27FC236}">
                <a16:creationId xmlns:a16="http://schemas.microsoft.com/office/drawing/2014/main" id="{00A530A6-2F26-DA70-D0D9-6DD90453CEC1}"/>
              </a:ext>
            </a:extLst>
          </p:cNvPr>
          <p:cNvCxnSpPr>
            <a:cxnSpLocks/>
          </p:cNvCxnSpPr>
          <p:nvPr userDrawn="1"/>
        </p:nvCxnSpPr>
        <p:spPr bwMode="auto">
          <a:xfrm>
            <a:off x="6096000" y="284957"/>
            <a:ext cx="0" cy="5715794"/>
          </a:xfrm>
          <a:prstGeom prst="line">
            <a:avLst/>
          </a:prstGeom>
          <a:ln w="635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9C5483A0-0E31-72CE-21C3-6248FAEBC09A}"/>
              </a:ext>
            </a:extLst>
          </p:cNvPr>
          <p:cNvCxnSpPr/>
          <p:nvPr userDrawn="1"/>
        </p:nvCxnSpPr>
        <p:spPr bwMode="auto">
          <a:xfrm>
            <a:off x="284126" y="3048000"/>
            <a:ext cx="11620574" cy="0"/>
          </a:xfrm>
          <a:prstGeom prst="line">
            <a:avLst/>
          </a:prstGeom>
          <a:ln w="635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4" name="フッター プレースホルダー 3">
            <a:extLst>
              <a:ext uri="{FF2B5EF4-FFF2-40B4-BE49-F238E27FC236}">
                <a16:creationId xmlns:a16="http://schemas.microsoft.com/office/drawing/2014/main" id="{AA5862BE-B2A1-DB4E-4D9C-A517E533B13B}"/>
              </a:ext>
            </a:extLst>
          </p:cNvPr>
          <p:cNvSpPr>
            <a:spLocks noGrp="1"/>
          </p:cNvSpPr>
          <p:nvPr>
            <p:ph type="ftr" sz="quarter" idx="19"/>
          </p:nvPr>
        </p:nvSpPr>
        <p:spPr/>
        <p:txBody>
          <a:bodyPr/>
          <a:lstStyle/>
          <a:p>
            <a:r>
              <a:rPr kumimoji="1" lang="ja-JP" altLang="en-US"/>
              <a:t>フッター</a:t>
            </a:r>
            <a:r>
              <a:rPr kumimoji="1" lang="en-US" altLang="ja-JP"/>
              <a:t>(Optional)</a:t>
            </a:r>
            <a:endParaRPr kumimoji="1" lang="ja-JP" altLang="en-US"/>
          </a:p>
        </p:txBody>
      </p:sp>
    </p:spTree>
    <p:extLst>
      <p:ext uri="{BB962C8B-B14F-4D97-AF65-F5344CB8AC3E}">
        <p14:creationId xmlns:p14="http://schemas.microsoft.com/office/powerpoint/2010/main" val="2380496384"/>
      </p:ext>
    </p:extLst>
  </p:cSld>
  <p:clrMapOvr>
    <a:masterClrMapping/>
  </p:clrMapOvr>
  <p:transition spd="med"/>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oxes, 4 stacked,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87299" y="855663"/>
            <a:ext cx="5523783" cy="1990924"/>
          </a:xfrm>
          <a:prstGeom prst="rect">
            <a:avLst/>
          </a:prstGeom>
        </p:spPr>
        <p:txBody>
          <a:bodyPr/>
          <a:lstStyle>
            <a:lvl1pPr>
              <a:lnSpc>
                <a:spcPct val="110000"/>
              </a:lnSpc>
              <a:defRPr sz="2400">
                <a:solidFill>
                  <a:schemeClr val="tx1"/>
                </a:solidFill>
              </a:defRPr>
            </a:lvl1pPr>
          </a:lstStyle>
          <a:p>
            <a:r>
              <a:rPr lang="ja-JP" altLang="en-US"/>
              <a:t>マスター タイトルの書式設定</a:t>
            </a:r>
            <a:endParaRPr lang="en-US" dirty="0"/>
          </a:p>
        </p:txBody>
      </p:sp>
      <p:sp>
        <p:nvSpPr>
          <p:cNvPr id="3" name="Slide Number Placeholder 2">
            <a:extLst>
              <a:ext uri="{FF2B5EF4-FFF2-40B4-BE49-F238E27FC236}">
                <a16:creationId xmlns:a16="http://schemas.microsoft.com/office/drawing/2014/main" id="{87DA3BD0-C0A1-6ADF-602A-13E61E27711F}"/>
              </a:ext>
            </a:extLst>
          </p:cNvPr>
          <p:cNvSpPr>
            <a:spLocks noGrp="1"/>
          </p:cNvSpPr>
          <p:nvPr>
            <p:ph type="sldNum" sz="quarter" idx="10"/>
          </p:nvPr>
        </p:nvSpPr>
        <p:spPr>
          <a:xfrm>
            <a:off x="11770048" y="6450369"/>
            <a:ext cx="134652" cy="123111"/>
          </a:xfrm>
          <a:prstGeom prst="rect">
            <a:avLst/>
          </a:prstGeom>
        </p:spPr>
        <p:txBody>
          <a:bodyPr/>
          <a:lstStyle/>
          <a:p>
            <a:fld id="{86CB4B4D-7CA3-9044-876B-883B54F8677D}" type="slidenum">
              <a:rPr lang="en-US" smtClean="0"/>
              <a:t>‹#›</a:t>
            </a:fld>
            <a:endParaRPr lang="en-US" dirty="0"/>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6380919" y="274042"/>
            <a:ext cx="2478024" cy="2572544"/>
          </a:xfrm>
          <a:prstGeom prst="rect">
            <a:avLst/>
          </a:prstGeom>
        </p:spPr>
        <p:txBody>
          <a:bodyPr/>
          <a:lstStyle>
            <a:lvl1pPr>
              <a:lnSpc>
                <a:spcPct val="120000"/>
              </a:lnSpc>
              <a:spcBef>
                <a:spcPts val="0"/>
              </a:spcBef>
              <a:defRPr sz="1400" b="0" i="0">
                <a:solidFill>
                  <a:schemeClr val="tx1"/>
                </a:solidFill>
                <a:latin typeface="IBM Plex Sans Light" panose="020B0403050203000203" pitchFamily="34" charset="0"/>
              </a:defRPr>
            </a:lvl1pPr>
            <a:lvl2pPr marL="127990" indent="-127990">
              <a:lnSpc>
                <a:spcPct val="120000"/>
              </a:lnSpc>
              <a:spcBef>
                <a:spcPts val="0"/>
              </a:spcBef>
              <a:defRPr sz="1400" b="0" i="0">
                <a:solidFill>
                  <a:schemeClr val="tx1"/>
                </a:solidFill>
                <a:latin typeface="IBM Plex Sans Light" panose="020B0403050203000203" pitchFamily="34" charset="0"/>
              </a:defRPr>
            </a:lvl2pPr>
            <a:lvl3pPr marL="255981" indent="-127990">
              <a:lnSpc>
                <a:spcPct val="120000"/>
              </a:lnSpc>
              <a:spcBef>
                <a:spcPts val="0"/>
              </a:spcBef>
              <a:defRPr sz="1400" b="0" i="0">
                <a:solidFill>
                  <a:schemeClr val="tx1"/>
                </a:solidFill>
                <a:latin typeface="IBM Plex Sans Light" panose="020B0403050203000203" pitchFamily="34" charset="0"/>
              </a:defRPr>
            </a:lvl3pPr>
            <a:lvl4pPr marL="383971" indent="-127990">
              <a:lnSpc>
                <a:spcPct val="12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9428522" y="274042"/>
            <a:ext cx="2478024" cy="2572544"/>
          </a:xfrm>
          <a:prstGeom prst="rect">
            <a:avLst/>
          </a:prstGeom>
        </p:spPr>
        <p:txBody>
          <a:bodyPr/>
          <a:lstStyle>
            <a:lvl1pPr>
              <a:lnSpc>
                <a:spcPct val="120000"/>
              </a:lnSpc>
              <a:spcBef>
                <a:spcPts val="0"/>
              </a:spcBef>
              <a:defRPr sz="1400" b="0" i="0">
                <a:solidFill>
                  <a:schemeClr val="tx1"/>
                </a:solidFill>
                <a:latin typeface="IBM Plex Sans Light" panose="020B0403050203000203" pitchFamily="34" charset="0"/>
              </a:defRPr>
            </a:lvl1pPr>
            <a:lvl2pPr marL="127990" indent="-127990">
              <a:lnSpc>
                <a:spcPct val="120000"/>
              </a:lnSpc>
              <a:spcBef>
                <a:spcPts val="0"/>
              </a:spcBef>
              <a:defRPr sz="1400" b="0" i="0">
                <a:solidFill>
                  <a:schemeClr val="tx1"/>
                </a:solidFill>
                <a:latin typeface="IBM Plex Sans Light" panose="020B0403050203000203" pitchFamily="34" charset="0"/>
              </a:defRPr>
            </a:lvl2pPr>
            <a:lvl3pPr marL="255981" indent="-127990">
              <a:lnSpc>
                <a:spcPct val="120000"/>
              </a:lnSpc>
              <a:spcBef>
                <a:spcPts val="0"/>
              </a:spcBef>
              <a:defRPr sz="1400" b="0" i="0">
                <a:solidFill>
                  <a:schemeClr val="tx1"/>
                </a:solidFill>
                <a:latin typeface="IBM Plex Sans Light" panose="020B0403050203000203" pitchFamily="34" charset="0"/>
              </a:defRPr>
            </a:lvl3pPr>
            <a:lvl4pPr marL="383971" indent="-127990">
              <a:lnSpc>
                <a:spcPct val="12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6380919" y="3415145"/>
            <a:ext cx="2478024" cy="2476500"/>
          </a:xfrm>
          <a:prstGeom prst="rect">
            <a:avLst/>
          </a:prstGeom>
        </p:spPr>
        <p:txBody>
          <a:bodyPr/>
          <a:lstStyle>
            <a:lvl1pPr>
              <a:lnSpc>
                <a:spcPct val="120000"/>
              </a:lnSpc>
              <a:spcBef>
                <a:spcPts val="0"/>
              </a:spcBef>
              <a:defRPr sz="1400" b="0" i="0">
                <a:solidFill>
                  <a:schemeClr val="tx1"/>
                </a:solidFill>
                <a:latin typeface="IBM Plex Sans Light" panose="020B0403050203000203" pitchFamily="34" charset="0"/>
              </a:defRPr>
            </a:lvl1pPr>
            <a:lvl2pPr marL="127990" indent="-127990">
              <a:lnSpc>
                <a:spcPct val="120000"/>
              </a:lnSpc>
              <a:spcBef>
                <a:spcPts val="0"/>
              </a:spcBef>
              <a:defRPr sz="1400" b="0" i="0">
                <a:solidFill>
                  <a:schemeClr val="tx1"/>
                </a:solidFill>
                <a:latin typeface="IBM Plex Sans Light" panose="020B0403050203000203" pitchFamily="34" charset="0"/>
              </a:defRPr>
            </a:lvl2pPr>
            <a:lvl3pPr marL="255981" indent="-127990">
              <a:lnSpc>
                <a:spcPct val="120000"/>
              </a:lnSpc>
              <a:spcBef>
                <a:spcPts val="0"/>
              </a:spcBef>
              <a:defRPr sz="1400" b="0" i="0">
                <a:solidFill>
                  <a:schemeClr val="tx1"/>
                </a:solidFill>
                <a:latin typeface="IBM Plex Sans Light" panose="020B0403050203000203" pitchFamily="34" charset="0"/>
              </a:defRPr>
            </a:lvl3pPr>
            <a:lvl4pPr marL="383971" indent="-127990">
              <a:lnSpc>
                <a:spcPct val="12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9428522" y="3415145"/>
            <a:ext cx="2478024" cy="2476500"/>
          </a:xfrm>
          <a:prstGeom prst="rect">
            <a:avLst/>
          </a:prstGeom>
        </p:spPr>
        <p:txBody>
          <a:bodyPr/>
          <a:lstStyle>
            <a:lvl1pPr>
              <a:lnSpc>
                <a:spcPct val="120000"/>
              </a:lnSpc>
              <a:spcBef>
                <a:spcPts val="0"/>
              </a:spcBef>
              <a:defRPr sz="1400" b="0" i="0">
                <a:solidFill>
                  <a:schemeClr val="tx1"/>
                </a:solidFill>
                <a:latin typeface="IBM Plex Sans Light" panose="020B0403050203000203" pitchFamily="34" charset="0"/>
              </a:defRPr>
            </a:lvl1pPr>
            <a:lvl2pPr marL="127990" indent="-127990">
              <a:lnSpc>
                <a:spcPct val="120000"/>
              </a:lnSpc>
              <a:spcBef>
                <a:spcPts val="0"/>
              </a:spcBef>
              <a:defRPr sz="1400" b="0" i="0">
                <a:solidFill>
                  <a:schemeClr val="tx1"/>
                </a:solidFill>
                <a:latin typeface="IBM Plex Sans Light" panose="020B0403050203000203" pitchFamily="34" charset="0"/>
              </a:defRPr>
            </a:lvl2pPr>
            <a:lvl3pPr marL="255981" indent="-127990">
              <a:lnSpc>
                <a:spcPct val="120000"/>
              </a:lnSpc>
              <a:spcBef>
                <a:spcPts val="0"/>
              </a:spcBef>
              <a:defRPr sz="1400" b="0" i="0">
                <a:solidFill>
                  <a:schemeClr val="tx1"/>
                </a:solidFill>
                <a:latin typeface="IBM Plex Sans Light" panose="020B0403050203000203" pitchFamily="34" charset="0"/>
              </a:defRPr>
            </a:lvl3pPr>
            <a:lvl4pPr marL="383971" indent="-127990">
              <a:lnSpc>
                <a:spcPct val="12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284125" y="301752"/>
            <a:ext cx="2478024" cy="557784"/>
          </a:xfrm>
          <a:prstGeom prst="rect">
            <a:avLst/>
          </a:prstGeom>
        </p:spPr>
        <p:txBody>
          <a:bodyPr/>
          <a:lstStyle>
            <a:lvl1pPr>
              <a:lnSpc>
                <a:spcPct val="120000"/>
              </a:lnSpc>
              <a:defRPr sz="1400">
                <a:solidFill>
                  <a:schemeClr val="tx1"/>
                </a:solidFill>
              </a:defRPr>
            </a:lvl1pPr>
          </a:lstStyle>
          <a:p>
            <a:pPr lvl="0"/>
            <a:r>
              <a:rPr lang="ja-JP" altLang="en-US"/>
              <a:t>マスター テキストの書式設定</a:t>
            </a:r>
          </a:p>
        </p:txBody>
      </p:sp>
      <p:sp>
        <p:nvSpPr>
          <p:cNvPr id="6" name="フッター プレースホルダー 5">
            <a:extLst>
              <a:ext uri="{FF2B5EF4-FFF2-40B4-BE49-F238E27FC236}">
                <a16:creationId xmlns:a16="http://schemas.microsoft.com/office/drawing/2014/main" id="{82806778-130A-B7A2-C2E5-20461E57EF07}"/>
              </a:ext>
            </a:extLst>
          </p:cNvPr>
          <p:cNvSpPr>
            <a:spLocks noGrp="1"/>
          </p:cNvSpPr>
          <p:nvPr>
            <p:ph type="ftr" sz="quarter" idx="22"/>
          </p:nvPr>
        </p:nvSpPr>
        <p:spPr/>
        <p:txBody>
          <a:bodyPr/>
          <a:lstStyle/>
          <a:p>
            <a:r>
              <a:rPr kumimoji="1" lang="ja-JP" altLang="en-US"/>
              <a:t>フッター</a:t>
            </a:r>
            <a:r>
              <a:rPr kumimoji="1" lang="en-US" altLang="ja-JP"/>
              <a:t>(Optional)</a:t>
            </a:r>
            <a:endParaRPr kumimoji="1" lang="ja-JP" altLang="en-US"/>
          </a:p>
        </p:txBody>
      </p:sp>
    </p:spTree>
    <p:extLst>
      <p:ext uri="{BB962C8B-B14F-4D97-AF65-F5344CB8AC3E}">
        <p14:creationId xmlns:p14="http://schemas.microsoft.com/office/powerpoint/2010/main" val="70433241"/>
      </p:ext>
    </p:extLst>
  </p:cSld>
  <p:clrMapOvr>
    <a:masterClrMapping/>
  </p:clrMapOvr>
  <p:transition spd="med"/>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oxes, 4 stacked,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87299" y="859536"/>
            <a:ext cx="5521401" cy="1987050"/>
          </a:xfrm>
          <a:prstGeom prst="rect">
            <a:avLst/>
          </a:prstGeom>
        </p:spPr>
        <p:txBody>
          <a:bodyPr rIns="457200"/>
          <a:lstStyle>
            <a:lvl1pPr>
              <a:lnSpc>
                <a:spcPct val="110000"/>
              </a:lnSpc>
              <a:defRPr sz="3199">
                <a:solidFill>
                  <a:schemeClr val="tx1"/>
                </a:solidFill>
              </a:defRPr>
            </a:lvl1pPr>
          </a:lstStyle>
          <a:p>
            <a:r>
              <a:rPr lang="ja-JP" altLang="en-US"/>
              <a:t>マスター タイトルの書式設定</a:t>
            </a:r>
            <a:endParaRPr lang="en-US" dirty="0"/>
          </a:p>
        </p:txBody>
      </p:sp>
      <p:sp>
        <p:nvSpPr>
          <p:cNvPr id="3" name="Slide Number Placeholder 2">
            <a:extLst>
              <a:ext uri="{FF2B5EF4-FFF2-40B4-BE49-F238E27FC236}">
                <a16:creationId xmlns:a16="http://schemas.microsoft.com/office/drawing/2014/main" id="{87DA3BD0-C0A1-6ADF-602A-13E61E27711F}"/>
              </a:ext>
            </a:extLst>
          </p:cNvPr>
          <p:cNvSpPr>
            <a:spLocks noGrp="1"/>
          </p:cNvSpPr>
          <p:nvPr>
            <p:ph type="sldNum" sz="quarter" idx="10"/>
          </p:nvPr>
        </p:nvSpPr>
        <p:spPr>
          <a:xfrm>
            <a:off x="11770048" y="6450369"/>
            <a:ext cx="134652" cy="123111"/>
          </a:xfrm>
          <a:prstGeom prst="rect">
            <a:avLst/>
          </a:prstGeom>
        </p:spPr>
        <p:txBody>
          <a:bodyPr/>
          <a:lstStyle/>
          <a:p>
            <a:fld id="{86CB4B4D-7CA3-9044-876B-883B54F8677D}" type="slidenum">
              <a:rPr lang="en-US" smtClean="0"/>
              <a:t>‹#›</a:t>
            </a:fld>
            <a:endParaRPr lang="en-US" dirty="0"/>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6380919" y="274042"/>
            <a:ext cx="2478024" cy="2572544"/>
          </a:xfrm>
          <a:prstGeom prst="rect">
            <a:avLst/>
          </a:prstGeom>
        </p:spPr>
        <p:txBody>
          <a:bodyPr/>
          <a:lstStyle>
            <a:lvl1pPr>
              <a:lnSpc>
                <a:spcPct val="120000"/>
              </a:lnSpc>
              <a:spcBef>
                <a:spcPts val="0"/>
              </a:spcBef>
              <a:defRPr sz="1400" b="0" i="0">
                <a:solidFill>
                  <a:schemeClr val="tx1"/>
                </a:solidFill>
                <a:latin typeface="IBM Plex Sans Light" panose="020B0403050203000203" pitchFamily="34" charset="0"/>
              </a:defRPr>
            </a:lvl1pPr>
            <a:lvl2pPr marL="127990" indent="-127990">
              <a:lnSpc>
                <a:spcPct val="120000"/>
              </a:lnSpc>
              <a:spcBef>
                <a:spcPts val="0"/>
              </a:spcBef>
              <a:defRPr sz="1400" b="0" i="0">
                <a:solidFill>
                  <a:schemeClr val="tx1"/>
                </a:solidFill>
                <a:latin typeface="IBM Plex Sans Light" panose="020B0403050203000203" pitchFamily="34" charset="0"/>
              </a:defRPr>
            </a:lvl2pPr>
            <a:lvl3pPr marL="255981" indent="-127990">
              <a:lnSpc>
                <a:spcPct val="120000"/>
              </a:lnSpc>
              <a:spcBef>
                <a:spcPts val="0"/>
              </a:spcBef>
              <a:defRPr sz="1400" b="0" i="0">
                <a:solidFill>
                  <a:schemeClr val="tx1"/>
                </a:solidFill>
                <a:latin typeface="IBM Plex Sans Light" panose="020B0403050203000203" pitchFamily="34" charset="0"/>
              </a:defRPr>
            </a:lvl3pPr>
            <a:lvl4pPr marL="383971" indent="-127990">
              <a:lnSpc>
                <a:spcPct val="12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9428522" y="274042"/>
            <a:ext cx="2478024" cy="2572544"/>
          </a:xfrm>
          <a:prstGeom prst="rect">
            <a:avLst/>
          </a:prstGeom>
        </p:spPr>
        <p:txBody>
          <a:bodyPr/>
          <a:lstStyle>
            <a:lvl1pPr>
              <a:lnSpc>
                <a:spcPct val="120000"/>
              </a:lnSpc>
              <a:spcBef>
                <a:spcPts val="0"/>
              </a:spcBef>
              <a:defRPr sz="1400" b="0" i="0">
                <a:solidFill>
                  <a:schemeClr val="tx1"/>
                </a:solidFill>
                <a:latin typeface="IBM Plex Sans Light" panose="020B0403050203000203" pitchFamily="34" charset="0"/>
              </a:defRPr>
            </a:lvl1pPr>
            <a:lvl2pPr marL="127990" indent="-127990">
              <a:lnSpc>
                <a:spcPct val="120000"/>
              </a:lnSpc>
              <a:spcBef>
                <a:spcPts val="0"/>
              </a:spcBef>
              <a:defRPr sz="1400" b="0" i="0">
                <a:solidFill>
                  <a:schemeClr val="tx1"/>
                </a:solidFill>
                <a:latin typeface="IBM Plex Sans Light" panose="020B0403050203000203" pitchFamily="34" charset="0"/>
              </a:defRPr>
            </a:lvl2pPr>
            <a:lvl3pPr marL="255981" indent="-127990">
              <a:lnSpc>
                <a:spcPct val="120000"/>
              </a:lnSpc>
              <a:spcBef>
                <a:spcPts val="0"/>
              </a:spcBef>
              <a:defRPr sz="1400" b="0" i="0">
                <a:solidFill>
                  <a:schemeClr val="tx1"/>
                </a:solidFill>
                <a:latin typeface="IBM Plex Sans Light" panose="020B0403050203000203" pitchFamily="34" charset="0"/>
              </a:defRPr>
            </a:lvl3pPr>
            <a:lvl4pPr marL="383971" indent="-127990">
              <a:lnSpc>
                <a:spcPct val="12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6380919" y="3420103"/>
            <a:ext cx="2478024" cy="2476500"/>
          </a:xfrm>
          <a:prstGeom prst="rect">
            <a:avLst/>
          </a:prstGeom>
        </p:spPr>
        <p:txBody>
          <a:bodyPr/>
          <a:lstStyle>
            <a:lvl1pPr>
              <a:lnSpc>
                <a:spcPct val="120000"/>
              </a:lnSpc>
              <a:spcBef>
                <a:spcPts val="0"/>
              </a:spcBef>
              <a:defRPr sz="1400" b="0" i="0">
                <a:solidFill>
                  <a:schemeClr val="tx1"/>
                </a:solidFill>
                <a:latin typeface="IBM Plex Sans Light" panose="020B0403050203000203" pitchFamily="34" charset="0"/>
              </a:defRPr>
            </a:lvl1pPr>
            <a:lvl2pPr marL="127990" indent="-127990">
              <a:lnSpc>
                <a:spcPct val="120000"/>
              </a:lnSpc>
              <a:spcBef>
                <a:spcPts val="0"/>
              </a:spcBef>
              <a:defRPr sz="1400" b="0" i="0">
                <a:solidFill>
                  <a:schemeClr val="tx1"/>
                </a:solidFill>
                <a:latin typeface="IBM Plex Sans Light" panose="020B0403050203000203" pitchFamily="34" charset="0"/>
              </a:defRPr>
            </a:lvl2pPr>
            <a:lvl3pPr marL="255981" indent="-127990">
              <a:lnSpc>
                <a:spcPct val="120000"/>
              </a:lnSpc>
              <a:spcBef>
                <a:spcPts val="0"/>
              </a:spcBef>
              <a:defRPr sz="1400" b="0" i="0">
                <a:solidFill>
                  <a:schemeClr val="tx1"/>
                </a:solidFill>
                <a:latin typeface="IBM Plex Sans Light" panose="020B0403050203000203" pitchFamily="34" charset="0"/>
              </a:defRPr>
            </a:lvl3pPr>
            <a:lvl4pPr marL="383971" indent="-127990">
              <a:lnSpc>
                <a:spcPct val="12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9428522" y="3420103"/>
            <a:ext cx="2478024" cy="2476500"/>
          </a:xfrm>
          <a:prstGeom prst="rect">
            <a:avLst/>
          </a:prstGeom>
        </p:spPr>
        <p:txBody>
          <a:bodyPr/>
          <a:lstStyle>
            <a:lvl1pPr>
              <a:lnSpc>
                <a:spcPct val="120000"/>
              </a:lnSpc>
              <a:spcBef>
                <a:spcPts val="0"/>
              </a:spcBef>
              <a:defRPr sz="1400" b="0" i="0">
                <a:solidFill>
                  <a:schemeClr val="tx1"/>
                </a:solidFill>
                <a:latin typeface="IBM Plex Sans Light" panose="020B0403050203000203" pitchFamily="34" charset="0"/>
              </a:defRPr>
            </a:lvl1pPr>
            <a:lvl2pPr marL="127990" indent="-127990">
              <a:lnSpc>
                <a:spcPct val="120000"/>
              </a:lnSpc>
              <a:spcBef>
                <a:spcPts val="0"/>
              </a:spcBef>
              <a:defRPr sz="1400" b="0" i="0">
                <a:solidFill>
                  <a:schemeClr val="tx1"/>
                </a:solidFill>
                <a:latin typeface="IBM Plex Sans Light" panose="020B0403050203000203" pitchFamily="34" charset="0"/>
              </a:defRPr>
            </a:lvl2pPr>
            <a:lvl3pPr marL="255981" indent="-127990">
              <a:lnSpc>
                <a:spcPct val="120000"/>
              </a:lnSpc>
              <a:spcBef>
                <a:spcPts val="0"/>
              </a:spcBef>
              <a:defRPr sz="1400" b="0" i="0">
                <a:solidFill>
                  <a:schemeClr val="tx1"/>
                </a:solidFill>
                <a:latin typeface="IBM Plex Sans Light" panose="020B0403050203000203" pitchFamily="34" charset="0"/>
              </a:defRPr>
            </a:lvl3pPr>
            <a:lvl4pPr marL="383971" indent="-127990">
              <a:lnSpc>
                <a:spcPct val="12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284125" y="301752"/>
            <a:ext cx="2478024" cy="224028"/>
          </a:xfrm>
          <a:prstGeom prst="rect">
            <a:avLst/>
          </a:prstGeom>
        </p:spPr>
        <p:txBody>
          <a:bodyPr/>
          <a:lstStyle>
            <a:lvl1pPr>
              <a:defRPr sz="1400">
                <a:solidFill>
                  <a:schemeClr val="tx1"/>
                </a:solidFill>
              </a:defRPr>
            </a:lvl1pPr>
          </a:lstStyle>
          <a:p>
            <a:pPr lvl="0"/>
            <a:r>
              <a:rPr lang="ja-JP" altLang="en-US"/>
              <a:t>マスター テキストの書式設定</a:t>
            </a:r>
          </a:p>
        </p:txBody>
      </p:sp>
      <p:sp>
        <p:nvSpPr>
          <p:cNvPr id="6" name="フッター プレースホルダー 5">
            <a:extLst>
              <a:ext uri="{FF2B5EF4-FFF2-40B4-BE49-F238E27FC236}">
                <a16:creationId xmlns:a16="http://schemas.microsoft.com/office/drawing/2014/main" id="{FEB23A94-0BDF-F85B-2DA1-0E3F529993DD}"/>
              </a:ext>
            </a:extLst>
          </p:cNvPr>
          <p:cNvSpPr>
            <a:spLocks noGrp="1"/>
          </p:cNvSpPr>
          <p:nvPr>
            <p:ph type="ftr" sz="quarter" idx="22"/>
          </p:nvPr>
        </p:nvSpPr>
        <p:spPr/>
        <p:txBody>
          <a:bodyPr/>
          <a:lstStyle/>
          <a:p>
            <a:r>
              <a:rPr kumimoji="1" lang="ja-JP" altLang="en-US"/>
              <a:t>フッター</a:t>
            </a:r>
            <a:r>
              <a:rPr kumimoji="1" lang="en-US" altLang="ja-JP"/>
              <a:t>(Optional)</a:t>
            </a:r>
            <a:endParaRPr kumimoji="1" lang="ja-JP" altLang="en-US"/>
          </a:p>
        </p:txBody>
      </p:sp>
    </p:spTree>
    <p:extLst>
      <p:ext uri="{BB962C8B-B14F-4D97-AF65-F5344CB8AC3E}">
        <p14:creationId xmlns:p14="http://schemas.microsoft.com/office/powerpoint/2010/main" val="1891810613"/>
      </p:ext>
    </p:extLst>
  </p:cSld>
  <p:clrMapOvr>
    <a:masterClrMapping/>
  </p:clrMapOvr>
  <p:transition spd="med"/>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oxes, 4 horizontal, small title">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FDD2EFD-B47D-5B95-E333-6FEC577D1B83}"/>
              </a:ext>
            </a:extLst>
          </p:cNvPr>
          <p:cNvSpPr>
            <a:spLocks noGrp="1"/>
          </p:cNvSpPr>
          <p:nvPr>
            <p:ph type="sldNum" sz="quarter" idx="10"/>
          </p:nvPr>
        </p:nvSpPr>
        <p:spPr>
          <a:xfrm>
            <a:off x="11770048" y="6450369"/>
            <a:ext cx="134652" cy="123111"/>
          </a:xfrm>
          <a:prstGeom prst="rect">
            <a:avLst/>
          </a:prstGeom>
        </p:spPr>
        <p:txBody>
          <a:bodyPr/>
          <a:lstStyle/>
          <a:p>
            <a:fld id="{86CB4B4D-7CA3-9044-876B-883B54F8677D}" type="slidenum">
              <a:rPr lang="en-US" smtClean="0"/>
              <a:t>‹#›</a:t>
            </a:fld>
            <a:endParaRPr lang="en-US" dirty="0"/>
          </a:p>
        </p:txBody>
      </p:sp>
      <p:sp>
        <p:nvSpPr>
          <p:cNvPr id="11" name="Text Placeholder 10">
            <a:extLst>
              <a:ext uri="{FF2B5EF4-FFF2-40B4-BE49-F238E27FC236}">
                <a16:creationId xmlns:a16="http://schemas.microsoft.com/office/drawing/2014/main" id="{2A71C2BF-857E-B291-7D82-5920AF4A5278}"/>
              </a:ext>
            </a:extLst>
          </p:cNvPr>
          <p:cNvSpPr>
            <a:spLocks noGrp="1"/>
          </p:cNvSpPr>
          <p:nvPr>
            <p:ph type="body" sz="quarter" idx="11"/>
          </p:nvPr>
        </p:nvSpPr>
        <p:spPr>
          <a:xfrm>
            <a:off x="287300" y="3424289"/>
            <a:ext cx="2474590" cy="2672459"/>
          </a:xfrm>
          <a:prstGeom prst="rect">
            <a:avLst/>
          </a:prstGeo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12" name="Text Placeholder 10">
            <a:extLst>
              <a:ext uri="{FF2B5EF4-FFF2-40B4-BE49-F238E27FC236}">
                <a16:creationId xmlns:a16="http://schemas.microsoft.com/office/drawing/2014/main" id="{257EC586-7CBB-7AC4-C2FA-85F4BA8AA030}"/>
              </a:ext>
            </a:extLst>
          </p:cNvPr>
          <p:cNvSpPr>
            <a:spLocks noGrp="1"/>
          </p:cNvSpPr>
          <p:nvPr>
            <p:ph type="body" sz="quarter" idx="12"/>
          </p:nvPr>
        </p:nvSpPr>
        <p:spPr>
          <a:xfrm>
            <a:off x="3331187" y="3424289"/>
            <a:ext cx="2474590" cy="2672459"/>
          </a:xfrm>
          <a:prstGeom prst="rect">
            <a:avLst/>
          </a:prstGeo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13" name="Text Placeholder 10">
            <a:extLst>
              <a:ext uri="{FF2B5EF4-FFF2-40B4-BE49-F238E27FC236}">
                <a16:creationId xmlns:a16="http://schemas.microsoft.com/office/drawing/2014/main" id="{A0ABD1EA-F6CD-F56B-B5E1-034EEB64D63E}"/>
              </a:ext>
            </a:extLst>
          </p:cNvPr>
          <p:cNvSpPr>
            <a:spLocks noGrp="1"/>
          </p:cNvSpPr>
          <p:nvPr>
            <p:ph type="body" sz="quarter" idx="13"/>
          </p:nvPr>
        </p:nvSpPr>
        <p:spPr>
          <a:xfrm>
            <a:off x="6384637" y="3424289"/>
            <a:ext cx="2474590" cy="2672459"/>
          </a:xfrm>
          <a:prstGeom prst="rect">
            <a:avLst/>
          </a:prstGeo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14" name="Text Placeholder 10">
            <a:extLst>
              <a:ext uri="{FF2B5EF4-FFF2-40B4-BE49-F238E27FC236}">
                <a16:creationId xmlns:a16="http://schemas.microsoft.com/office/drawing/2014/main" id="{0F2DD97F-E181-3C33-32D8-844B57967D83}"/>
              </a:ext>
            </a:extLst>
          </p:cNvPr>
          <p:cNvSpPr>
            <a:spLocks noGrp="1"/>
          </p:cNvSpPr>
          <p:nvPr>
            <p:ph type="body" sz="quarter" idx="14"/>
          </p:nvPr>
        </p:nvSpPr>
        <p:spPr>
          <a:xfrm>
            <a:off x="9428523" y="3424289"/>
            <a:ext cx="2474590" cy="2672459"/>
          </a:xfrm>
          <a:prstGeom prst="rect">
            <a:avLst/>
          </a:prstGeo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5" name="フッター プレースホルダー 4">
            <a:extLst>
              <a:ext uri="{FF2B5EF4-FFF2-40B4-BE49-F238E27FC236}">
                <a16:creationId xmlns:a16="http://schemas.microsoft.com/office/drawing/2014/main" id="{9382B812-A887-2135-D4E5-E2F59AAA197F}"/>
              </a:ext>
            </a:extLst>
          </p:cNvPr>
          <p:cNvSpPr>
            <a:spLocks noGrp="1"/>
          </p:cNvSpPr>
          <p:nvPr>
            <p:ph type="ftr" sz="quarter" idx="15"/>
          </p:nvPr>
        </p:nvSpPr>
        <p:spPr/>
        <p:txBody>
          <a:bodyPr/>
          <a:lstStyle/>
          <a:p>
            <a:r>
              <a:rPr kumimoji="1" lang="ja-JP" altLang="en-US"/>
              <a:t>フッター</a:t>
            </a:r>
            <a:r>
              <a:rPr kumimoji="1" lang="en-US" altLang="ja-JP"/>
              <a:t>(Optional)</a:t>
            </a:r>
            <a:endParaRPr kumimoji="1" lang="ja-JP" altLang="en-US"/>
          </a:p>
        </p:txBody>
      </p:sp>
      <p:sp>
        <p:nvSpPr>
          <p:cNvPr id="6" name="タイトル 5">
            <a:extLst>
              <a:ext uri="{FF2B5EF4-FFF2-40B4-BE49-F238E27FC236}">
                <a16:creationId xmlns:a16="http://schemas.microsoft.com/office/drawing/2014/main" id="{0C4C7B6B-9BCC-B57B-9E18-FA0D74E51051}"/>
              </a:ext>
            </a:extLst>
          </p:cNvPr>
          <p:cNvSpPr>
            <a:spLocks noGrp="1"/>
          </p:cNvSpPr>
          <p:nvPr>
            <p:ph type="title"/>
          </p:nvPr>
        </p:nvSpPr>
        <p:spPr>
          <a:xfrm>
            <a:off x="289560" y="301750"/>
            <a:ext cx="5527040" cy="2286000"/>
          </a:xfrm>
        </p:spPr>
        <p:txBody>
          <a:bodyPr/>
          <a:lstStyle>
            <a:lvl1pPr>
              <a:defRPr sz="2400"/>
            </a:lvl1pPr>
          </a:lstStyle>
          <a:p>
            <a:r>
              <a:rPr kumimoji="1" lang="ja-JP" altLang="en-US"/>
              <a:t>マスター タイトルの書式設定</a:t>
            </a:r>
          </a:p>
        </p:txBody>
      </p:sp>
    </p:spTree>
    <p:extLst>
      <p:ext uri="{BB962C8B-B14F-4D97-AF65-F5344CB8AC3E}">
        <p14:creationId xmlns:p14="http://schemas.microsoft.com/office/powerpoint/2010/main" val="2954362297"/>
      </p:ext>
    </p:extLst>
  </p:cSld>
  <p:clrMapOvr>
    <a:masterClrMapping/>
  </p:clrMapOvr>
  <p:transition spd="med"/>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oxes, 4 horizontal, large title">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FDD2EFD-B47D-5B95-E333-6FEC577D1B83}"/>
              </a:ext>
            </a:extLst>
          </p:cNvPr>
          <p:cNvSpPr>
            <a:spLocks noGrp="1"/>
          </p:cNvSpPr>
          <p:nvPr>
            <p:ph type="sldNum" sz="quarter" idx="10"/>
          </p:nvPr>
        </p:nvSpPr>
        <p:spPr>
          <a:xfrm>
            <a:off x="11770048" y="6450369"/>
            <a:ext cx="134652" cy="123111"/>
          </a:xfrm>
          <a:prstGeom prst="rect">
            <a:avLst/>
          </a:prstGeom>
        </p:spPr>
        <p:txBody>
          <a:bodyPr/>
          <a:lstStyle/>
          <a:p>
            <a:fld id="{86CB4B4D-7CA3-9044-876B-883B54F8677D}" type="slidenum">
              <a:rPr lang="en-US" smtClean="0"/>
              <a:t>‹#›</a:t>
            </a:fld>
            <a:endParaRPr lang="en-US" dirty="0"/>
          </a:p>
        </p:txBody>
      </p:sp>
      <p:sp>
        <p:nvSpPr>
          <p:cNvPr id="11" name="Text Placeholder 10">
            <a:extLst>
              <a:ext uri="{FF2B5EF4-FFF2-40B4-BE49-F238E27FC236}">
                <a16:creationId xmlns:a16="http://schemas.microsoft.com/office/drawing/2014/main" id="{2A71C2BF-857E-B291-7D82-5920AF4A5278}"/>
              </a:ext>
            </a:extLst>
          </p:cNvPr>
          <p:cNvSpPr>
            <a:spLocks noGrp="1"/>
          </p:cNvSpPr>
          <p:nvPr>
            <p:ph type="body" sz="quarter" idx="11"/>
          </p:nvPr>
        </p:nvSpPr>
        <p:spPr>
          <a:xfrm>
            <a:off x="287300" y="3424289"/>
            <a:ext cx="2474590" cy="2672459"/>
          </a:xfrm>
          <a:prstGeom prst="rect">
            <a:avLst/>
          </a:prstGeo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12" name="Text Placeholder 10">
            <a:extLst>
              <a:ext uri="{FF2B5EF4-FFF2-40B4-BE49-F238E27FC236}">
                <a16:creationId xmlns:a16="http://schemas.microsoft.com/office/drawing/2014/main" id="{257EC586-7CBB-7AC4-C2FA-85F4BA8AA030}"/>
              </a:ext>
            </a:extLst>
          </p:cNvPr>
          <p:cNvSpPr>
            <a:spLocks noGrp="1"/>
          </p:cNvSpPr>
          <p:nvPr>
            <p:ph type="body" sz="quarter" idx="12"/>
          </p:nvPr>
        </p:nvSpPr>
        <p:spPr>
          <a:xfrm>
            <a:off x="3331187" y="3424289"/>
            <a:ext cx="2474590" cy="2672459"/>
          </a:xfrm>
          <a:prstGeom prst="rect">
            <a:avLst/>
          </a:prstGeo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13" name="Text Placeholder 10">
            <a:extLst>
              <a:ext uri="{FF2B5EF4-FFF2-40B4-BE49-F238E27FC236}">
                <a16:creationId xmlns:a16="http://schemas.microsoft.com/office/drawing/2014/main" id="{A0ABD1EA-F6CD-F56B-B5E1-034EEB64D63E}"/>
              </a:ext>
            </a:extLst>
          </p:cNvPr>
          <p:cNvSpPr>
            <a:spLocks noGrp="1"/>
          </p:cNvSpPr>
          <p:nvPr>
            <p:ph type="body" sz="quarter" idx="13"/>
          </p:nvPr>
        </p:nvSpPr>
        <p:spPr>
          <a:xfrm>
            <a:off x="6384637" y="3424289"/>
            <a:ext cx="2474590" cy="2672459"/>
          </a:xfrm>
          <a:prstGeom prst="rect">
            <a:avLst/>
          </a:prstGeo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14" name="Text Placeholder 10">
            <a:extLst>
              <a:ext uri="{FF2B5EF4-FFF2-40B4-BE49-F238E27FC236}">
                <a16:creationId xmlns:a16="http://schemas.microsoft.com/office/drawing/2014/main" id="{0F2DD97F-E181-3C33-32D8-844B57967D83}"/>
              </a:ext>
            </a:extLst>
          </p:cNvPr>
          <p:cNvSpPr>
            <a:spLocks noGrp="1"/>
          </p:cNvSpPr>
          <p:nvPr>
            <p:ph type="body" sz="quarter" idx="14"/>
          </p:nvPr>
        </p:nvSpPr>
        <p:spPr>
          <a:xfrm>
            <a:off x="9428523" y="3424289"/>
            <a:ext cx="2474590" cy="2672459"/>
          </a:xfrm>
          <a:prstGeom prst="rect">
            <a:avLst/>
          </a:prstGeo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5" name="フッター プレースホルダー 4">
            <a:extLst>
              <a:ext uri="{FF2B5EF4-FFF2-40B4-BE49-F238E27FC236}">
                <a16:creationId xmlns:a16="http://schemas.microsoft.com/office/drawing/2014/main" id="{DBEC1ADA-20C0-A257-FE72-6B08F244F26C}"/>
              </a:ext>
            </a:extLst>
          </p:cNvPr>
          <p:cNvSpPr>
            <a:spLocks noGrp="1"/>
          </p:cNvSpPr>
          <p:nvPr>
            <p:ph type="ftr" sz="quarter" idx="15"/>
          </p:nvPr>
        </p:nvSpPr>
        <p:spPr/>
        <p:txBody>
          <a:bodyPr/>
          <a:lstStyle/>
          <a:p>
            <a:r>
              <a:rPr kumimoji="1" lang="ja-JP" altLang="en-US"/>
              <a:t>フッター</a:t>
            </a:r>
            <a:r>
              <a:rPr kumimoji="1" lang="en-US" altLang="ja-JP"/>
              <a:t>(Optional)</a:t>
            </a:r>
            <a:endParaRPr kumimoji="1" lang="ja-JP" altLang="en-US"/>
          </a:p>
        </p:txBody>
      </p:sp>
      <p:sp>
        <p:nvSpPr>
          <p:cNvPr id="4" name="タイトル 3">
            <a:extLst>
              <a:ext uri="{FF2B5EF4-FFF2-40B4-BE49-F238E27FC236}">
                <a16:creationId xmlns:a16="http://schemas.microsoft.com/office/drawing/2014/main" id="{D8E3B0FC-CDC1-54B7-210E-7C182002DDBA}"/>
              </a:ext>
            </a:extLst>
          </p:cNvPr>
          <p:cNvSpPr>
            <a:spLocks noGrp="1"/>
          </p:cNvSpPr>
          <p:nvPr>
            <p:ph type="title"/>
          </p:nvPr>
        </p:nvSpPr>
        <p:spPr>
          <a:xfrm>
            <a:off x="289560" y="301750"/>
            <a:ext cx="5522976" cy="2286000"/>
          </a:xfrm>
        </p:spPr>
        <p:txBody>
          <a:bodyPr/>
          <a:lstStyle/>
          <a:p>
            <a:r>
              <a:rPr kumimoji="1" lang="ja-JP" altLang="en-US"/>
              <a:t>マスター タイトルの書式設定</a:t>
            </a:r>
          </a:p>
        </p:txBody>
      </p:sp>
    </p:spTree>
    <p:extLst>
      <p:ext uri="{BB962C8B-B14F-4D97-AF65-F5344CB8AC3E}">
        <p14:creationId xmlns:p14="http://schemas.microsoft.com/office/powerpoint/2010/main" val="3457828484"/>
      </p:ext>
    </p:extLst>
  </p:cSld>
  <p:clrMapOvr>
    <a:masterClrMapping/>
  </p:clrMapOvr>
  <p:transition spd="med"/>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oxes, 6 stacke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7DA3BD0-C0A1-6ADF-602A-13E61E27711F}"/>
              </a:ext>
            </a:extLst>
          </p:cNvPr>
          <p:cNvSpPr>
            <a:spLocks noGrp="1"/>
          </p:cNvSpPr>
          <p:nvPr>
            <p:ph type="sldNum" sz="quarter" idx="10"/>
          </p:nvPr>
        </p:nvSpPr>
        <p:spPr>
          <a:xfrm>
            <a:off x="11770048" y="6450369"/>
            <a:ext cx="134652" cy="123111"/>
          </a:xfrm>
          <a:prstGeom prst="rect">
            <a:avLst/>
          </a:prstGeom>
        </p:spPr>
        <p:txBody>
          <a:bodyPr/>
          <a:lstStyle/>
          <a:p>
            <a:fld id="{86CB4B4D-7CA3-9044-876B-883B54F8677D}" type="slidenum">
              <a:rPr lang="en-US" smtClean="0"/>
              <a:t>‹#›</a:t>
            </a:fld>
            <a:endParaRPr lang="en-US" dirty="0"/>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6380919" y="274040"/>
            <a:ext cx="2476178" cy="2572544"/>
          </a:xfrm>
          <a:prstGeom prst="rect">
            <a:avLst/>
          </a:prstGeom>
        </p:spPr>
        <p:txBody>
          <a:bodyPr/>
          <a:lstStyle>
            <a:lvl1pPr>
              <a:lnSpc>
                <a:spcPct val="120000"/>
              </a:lnSpc>
              <a:spcBef>
                <a:spcPts val="0"/>
              </a:spcBef>
              <a:defRPr sz="1400" b="0" i="0">
                <a:solidFill>
                  <a:schemeClr val="tx1"/>
                </a:solidFill>
                <a:latin typeface="IBM Plex Sans Light" panose="020B0403050203000203" pitchFamily="34" charset="0"/>
              </a:defRPr>
            </a:lvl1pPr>
            <a:lvl2pPr marL="127990" indent="-127990">
              <a:lnSpc>
                <a:spcPct val="120000"/>
              </a:lnSpc>
              <a:spcBef>
                <a:spcPts val="0"/>
              </a:spcBef>
              <a:defRPr sz="1400" b="0" i="0">
                <a:solidFill>
                  <a:schemeClr val="tx1"/>
                </a:solidFill>
                <a:latin typeface="IBM Plex Sans Light" panose="020B0403050203000203" pitchFamily="34" charset="0"/>
              </a:defRPr>
            </a:lvl2pPr>
            <a:lvl3pPr marL="255981" indent="-127990">
              <a:lnSpc>
                <a:spcPct val="120000"/>
              </a:lnSpc>
              <a:spcBef>
                <a:spcPts val="0"/>
              </a:spcBef>
              <a:defRPr sz="1400" b="0" i="0">
                <a:solidFill>
                  <a:schemeClr val="tx1"/>
                </a:solidFill>
                <a:latin typeface="IBM Plex Sans Light" panose="020B0403050203000203" pitchFamily="34" charset="0"/>
              </a:defRPr>
            </a:lvl3pPr>
            <a:lvl4pPr marL="383971" indent="-127990">
              <a:lnSpc>
                <a:spcPct val="12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9428522" y="274040"/>
            <a:ext cx="2479352" cy="2572544"/>
          </a:xfrm>
          <a:prstGeom prst="rect">
            <a:avLst/>
          </a:prstGeom>
        </p:spPr>
        <p:txBody>
          <a:bodyPr/>
          <a:lstStyle>
            <a:lvl1pPr>
              <a:lnSpc>
                <a:spcPct val="120000"/>
              </a:lnSpc>
              <a:spcBef>
                <a:spcPts val="0"/>
              </a:spcBef>
              <a:defRPr sz="1400" b="0" i="0">
                <a:solidFill>
                  <a:schemeClr val="tx1"/>
                </a:solidFill>
                <a:latin typeface="IBM Plex Sans Light" panose="020B0403050203000203" pitchFamily="34" charset="0"/>
              </a:defRPr>
            </a:lvl1pPr>
            <a:lvl2pPr marL="127990" indent="-127990">
              <a:lnSpc>
                <a:spcPct val="120000"/>
              </a:lnSpc>
              <a:spcBef>
                <a:spcPts val="0"/>
              </a:spcBef>
              <a:defRPr sz="1400" b="0" i="0">
                <a:solidFill>
                  <a:schemeClr val="tx1"/>
                </a:solidFill>
                <a:latin typeface="IBM Plex Sans Light" panose="020B0403050203000203" pitchFamily="34" charset="0"/>
              </a:defRPr>
            </a:lvl2pPr>
            <a:lvl3pPr marL="255981" indent="-127990">
              <a:lnSpc>
                <a:spcPct val="120000"/>
              </a:lnSpc>
              <a:spcBef>
                <a:spcPts val="0"/>
              </a:spcBef>
              <a:defRPr sz="1400" b="0" i="0">
                <a:solidFill>
                  <a:schemeClr val="tx1"/>
                </a:solidFill>
                <a:latin typeface="IBM Plex Sans Light" panose="020B0403050203000203" pitchFamily="34" charset="0"/>
              </a:defRPr>
            </a:lvl3pPr>
            <a:lvl4pPr marL="383971" indent="-127990">
              <a:lnSpc>
                <a:spcPct val="12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6380919" y="3424289"/>
            <a:ext cx="2476178" cy="2476500"/>
          </a:xfrm>
          <a:prstGeom prst="rect">
            <a:avLst/>
          </a:prstGeom>
        </p:spPr>
        <p:txBody>
          <a:bodyPr/>
          <a:lstStyle>
            <a:lvl1pPr>
              <a:lnSpc>
                <a:spcPct val="120000"/>
              </a:lnSpc>
              <a:spcBef>
                <a:spcPts val="0"/>
              </a:spcBef>
              <a:defRPr sz="1400" b="0" i="0">
                <a:solidFill>
                  <a:schemeClr val="tx1"/>
                </a:solidFill>
                <a:latin typeface="IBM Plex Sans Light" panose="020B0403050203000203" pitchFamily="34" charset="0"/>
              </a:defRPr>
            </a:lvl1pPr>
            <a:lvl2pPr marL="127990" indent="-127990">
              <a:lnSpc>
                <a:spcPct val="120000"/>
              </a:lnSpc>
              <a:spcBef>
                <a:spcPts val="0"/>
              </a:spcBef>
              <a:defRPr sz="1400" b="0" i="0">
                <a:solidFill>
                  <a:schemeClr val="tx1"/>
                </a:solidFill>
                <a:latin typeface="IBM Plex Sans Light" panose="020B0403050203000203" pitchFamily="34" charset="0"/>
              </a:defRPr>
            </a:lvl2pPr>
            <a:lvl3pPr marL="255981" indent="-127990">
              <a:lnSpc>
                <a:spcPct val="120000"/>
              </a:lnSpc>
              <a:spcBef>
                <a:spcPts val="0"/>
              </a:spcBef>
              <a:defRPr sz="1400" b="0" i="0">
                <a:solidFill>
                  <a:schemeClr val="tx1"/>
                </a:solidFill>
                <a:latin typeface="IBM Plex Sans Light" panose="020B0403050203000203" pitchFamily="34" charset="0"/>
              </a:defRPr>
            </a:lvl3pPr>
            <a:lvl4pPr marL="383971" indent="-127990">
              <a:lnSpc>
                <a:spcPct val="12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9428522" y="3424289"/>
            <a:ext cx="2476178" cy="2476500"/>
          </a:xfrm>
          <a:prstGeom prst="rect">
            <a:avLst/>
          </a:prstGeom>
        </p:spPr>
        <p:txBody>
          <a:bodyPr/>
          <a:lstStyle>
            <a:lvl1pPr>
              <a:lnSpc>
                <a:spcPct val="120000"/>
              </a:lnSpc>
              <a:spcBef>
                <a:spcPts val="0"/>
              </a:spcBef>
              <a:defRPr sz="1400" b="0" i="0">
                <a:solidFill>
                  <a:schemeClr val="tx1"/>
                </a:solidFill>
                <a:latin typeface="IBM Plex Sans Light" panose="020B0403050203000203" pitchFamily="34" charset="0"/>
              </a:defRPr>
            </a:lvl1pPr>
            <a:lvl2pPr marL="127990" indent="-127990">
              <a:lnSpc>
                <a:spcPct val="120000"/>
              </a:lnSpc>
              <a:spcBef>
                <a:spcPts val="0"/>
              </a:spcBef>
              <a:defRPr sz="1400" b="0" i="0">
                <a:solidFill>
                  <a:schemeClr val="tx1"/>
                </a:solidFill>
                <a:latin typeface="IBM Plex Sans Light" panose="020B0403050203000203" pitchFamily="34" charset="0"/>
              </a:defRPr>
            </a:lvl2pPr>
            <a:lvl3pPr marL="255981" indent="-127990">
              <a:lnSpc>
                <a:spcPct val="120000"/>
              </a:lnSpc>
              <a:spcBef>
                <a:spcPts val="0"/>
              </a:spcBef>
              <a:defRPr sz="1400" b="0" i="0">
                <a:solidFill>
                  <a:schemeClr val="tx1"/>
                </a:solidFill>
                <a:latin typeface="IBM Plex Sans Light" panose="020B0403050203000203" pitchFamily="34" charset="0"/>
              </a:defRPr>
            </a:lvl3pPr>
            <a:lvl4pPr marL="383971" indent="-127990">
              <a:lnSpc>
                <a:spcPct val="12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14" name="Text Placeholder 9">
            <a:extLst>
              <a:ext uri="{FF2B5EF4-FFF2-40B4-BE49-F238E27FC236}">
                <a16:creationId xmlns:a16="http://schemas.microsoft.com/office/drawing/2014/main" id="{B1D44C30-196F-B4B1-540A-E556579735DB}"/>
              </a:ext>
            </a:extLst>
          </p:cNvPr>
          <p:cNvSpPr>
            <a:spLocks noGrp="1"/>
          </p:cNvSpPr>
          <p:nvPr>
            <p:ph type="body" sz="quarter" idx="20"/>
          </p:nvPr>
        </p:nvSpPr>
        <p:spPr>
          <a:xfrm>
            <a:off x="3332554" y="274040"/>
            <a:ext cx="2476178" cy="2572544"/>
          </a:xfrm>
          <a:prstGeom prst="rect">
            <a:avLst/>
          </a:prstGeom>
        </p:spPr>
        <p:txBody>
          <a:bodyPr/>
          <a:lstStyle>
            <a:lvl1pPr>
              <a:lnSpc>
                <a:spcPct val="120000"/>
              </a:lnSpc>
              <a:spcBef>
                <a:spcPts val="0"/>
              </a:spcBef>
              <a:defRPr sz="1400" b="0" i="0">
                <a:solidFill>
                  <a:schemeClr val="tx1"/>
                </a:solidFill>
                <a:latin typeface="IBM Plex Sans Light" panose="020B0403050203000203" pitchFamily="34" charset="0"/>
              </a:defRPr>
            </a:lvl1pPr>
            <a:lvl2pPr marL="127990" indent="-127990">
              <a:lnSpc>
                <a:spcPct val="120000"/>
              </a:lnSpc>
              <a:spcBef>
                <a:spcPts val="0"/>
              </a:spcBef>
              <a:defRPr sz="1400" b="0" i="0">
                <a:solidFill>
                  <a:schemeClr val="tx1"/>
                </a:solidFill>
                <a:latin typeface="IBM Plex Sans Light" panose="020B0403050203000203" pitchFamily="34" charset="0"/>
              </a:defRPr>
            </a:lvl2pPr>
            <a:lvl3pPr marL="255981" indent="-127990">
              <a:lnSpc>
                <a:spcPct val="120000"/>
              </a:lnSpc>
              <a:spcBef>
                <a:spcPts val="0"/>
              </a:spcBef>
              <a:defRPr sz="1400" b="0" i="0">
                <a:solidFill>
                  <a:schemeClr val="tx1"/>
                </a:solidFill>
                <a:latin typeface="IBM Plex Sans Light" panose="020B0403050203000203" pitchFamily="34" charset="0"/>
              </a:defRPr>
            </a:lvl3pPr>
            <a:lvl4pPr marL="383971" indent="-127990">
              <a:lnSpc>
                <a:spcPct val="12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15" name="Text Placeholder 4">
            <a:extLst>
              <a:ext uri="{FF2B5EF4-FFF2-40B4-BE49-F238E27FC236}">
                <a16:creationId xmlns:a16="http://schemas.microsoft.com/office/drawing/2014/main" id="{AB1A268B-43F5-F600-93B7-6248877F5D30}"/>
              </a:ext>
            </a:extLst>
          </p:cNvPr>
          <p:cNvSpPr>
            <a:spLocks noGrp="1"/>
          </p:cNvSpPr>
          <p:nvPr>
            <p:ph type="body" sz="quarter" idx="21"/>
          </p:nvPr>
        </p:nvSpPr>
        <p:spPr>
          <a:xfrm>
            <a:off x="3332554" y="3424289"/>
            <a:ext cx="2476178" cy="2476500"/>
          </a:xfrm>
          <a:prstGeom prst="rect">
            <a:avLst/>
          </a:prstGeom>
        </p:spPr>
        <p:txBody>
          <a:bodyPr/>
          <a:lstStyle>
            <a:lvl1pPr>
              <a:lnSpc>
                <a:spcPct val="120000"/>
              </a:lnSpc>
              <a:spcBef>
                <a:spcPts val="0"/>
              </a:spcBef>
              <a:defRPr sz="1400" b="0" i="0">
                <a:solidFill>
                  <a:schemeClr val="tx1"/>
                </a:solidFill>
                <a:latin typeface="IBM Plex Sans Light" panose="020B0403050203000203" pitchFamily="34" charset="0"/>
              </a:defRPr>
            </a:lvl1pPr>
            <a:lvl2pPr marL="127990" indent="-127990">
              <a:lnSpc>
                <a:spcPct val="120000"/>
              </a:lnSpc>
              <a:spcBef>
                <a:spcPts val="0"/>
              </a:spcBef>
              <a:defRPr sz="1400" b="0" i="0">
                <a:solidFill>
                  <a:schemeClr val="tx1"/>
                </a:solidFill>
                <a:latin typeface="IBM Plex Sans Light" panose="020B0403050203000203" pitchFamily="34" charset="0"/>
              </a:defRPr>
            </a:lvl2pPr>
            <a:lvl3pPr marL="255981" indent="-127990">
              <a:lnSpc>
                <a:spcPct val="120000"/>
              </a:lnSpc>
              <a:spcBef>
                <a:spcPts val="0"/>
              </a:spcBef>
              <a:defRPr sz="1400" b="0" i="0">
                <a:solidFill>
                  <a:schemeClr val="tx1"/>
                </a:solidFill>
                <a:latin typeface="IBM Plex Sans Light" panose="020B0403050203000203" pitchFamily="34" charset="0"/>
              </a:defRPr>
            </a:lvl3pPr>
            <a:lvl4pPr marL="383971" indent="-127990">
              <a:lnSpc>
                <a:spcPct val="12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6" name="フッター プレースホルダー 5">
            <a:extLst>
              <a:ext uri="{FF2B5EF4-FFF2-40B4-BE49-F238E27FC236}">
                <a16:creationId xmlns:a16="http://schemas.microsoft.com/office/drawing/2014/main" id="{C3774E40-34BF-3ABB-24DC-3443585231BC}"/>
              </a:ext>
            </a:extLst>
          </p:cNvPr>
          <p:cNvSpPr>
            <a:spLocks noGrp="1"/>
          </p:cNvSpPr>
          <p:nvPr>
            <p:ph type="ftr" sz="quarter" idx="22"/>
          </p:nvPr>
        </p:nvSpPr>
        <p:spPr/>
        <p:txBody>
          <a:bodyPr/>
          <a:lstStyle/>
          <a:p>
            <a:r>
              <a:rPr kumimoji="1" lang="ja-JP" altLang="en-US"/>
              <a:t>フッター</a:t>
            </a:r>
            <a:r>
              <a:rPr kumimoji="1" lang="en-US" altLang="ja-JP"/>
              <a:t>(Optional)</a:t>
            </a:r>
            <a:endParaRPr kumimoji="1" lang="ja-JP" altLang="en-US"/>
          </a:p>
        </p:txBody>
      </p:sp>
      <p:sp>
        <p:nvSpPr>
          <p:cNvPr id="4" name="タイトル 3">
            <a:extLst>
              <a:ext uri="{FF2B5EF4-FFF2-40B4-BE49-F238E27FC236}">
                <a16:creationId xmlns:a16="http://schemas.microsoft.com/office/drawing/2014/main" id="{FE786A6F-8560-996B-9E53-78B6ACC782E3}"/>
              </a:ext>
            </a:extLst>
          </p:cNvPr>
          <p:cNvSpPr>
            <a:spLocks noGrp="1"/>
          </p:cNvSpPr>
          <p:nvPr>
            <p:ph type="title"/>
          </p:nvPr>
        </p:nvSpPr>
        <p:spPr>
          <a:xfrm>
            <a:off x="289560" y="301750"/>
            <a:ext cx="2478024" cy="2286000"/>
          </a:xfrm>
        </p:spPr>
        <p:txBody>
          <a:bodyPr/>
          <a:lstStyle>
            <a:lvl1pPr>
              <a:defRPr sz="3200"/>
            </a:lvl1pPr>
          </a:lstStyle>
          <a:p>
            <a:r>
              <a:rPr kumimoji="1" lang="ja-JP" altLang="en-US"/>
              <a:t>マスター タイトルの書式設定</a:t>
            </a:r>
          </a:p>
        </p:txBody>
      </p:sp>
    </p:spTree>
    <p:extLst>
      <p:ext uri="{BB962C8B-B14F-4D97-AF65-F5344CB8AC3E}">
        <p14:creationId xmlns:p14="http://schemas.microsoft.com/office/powerpoint/2010/main" val="3156056091"/>
      </p:ext>
    </p:extLst>
  </p:cSld>
  <p:clrMapOvr>
    <a:masterClrMapping/>
  </p:clrMapOvr>
  <p:transition spd="med"/>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oxes, 6 stacked, icons">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8B9E673-95F7-7EF4-87D5-476568C52D4B}"/>
              </a:ext>
            </a:extLst>
          </p:cNvPr>
          <p:cNvSpPr>
            <a:spLocks noGrp="1"/>
          </p:cNvSpPr>
          <p:nvPr>
            <p:ph type="sldNum" sz="quarter" idx="10"/>
          </p:nvPr>
        </p:nvSpPr>
        <p:spPr>
          <a:xfrm>
            <a:off x="11770048" y="6450369"/>
            <a:ext cx="134652" cy="123111"/>
          </a:xfrm>
          <a:prstGeom prst="rect">
            <a:avLst/>
          </a:prstGeom>
        </p:spPr>
        <p:txBody>
          <a:bodyPr/>
          <a:lstStyle/>
          <a:p>
            <a:fld id="{86CB4B4D-7CA3-9044-876B-883B54F8677D}" type="slidenum">
              <a:rPr lang="en-US" smtClean="0"/>
              <a:t>‹#›</a:t>
            </a:fld>
            <a:endParaRPr lang="en-US" dirty="0"/>
          </a:p>
        </p:txBody>
      </p:sp>
      <p:sp>
        <p:nvSpPr>
          <p:cNvPr id="5" name="Text Placeholder 4">
            <a:extLst>
              <a:ext uri="{FF2B5EF4-FFF2-40B4-BE49-F238E27FC236}">
                <a16:creationId xmlns:a16="http://schemas.microsoft.com/office/drawing/2014/main" id="{B3148C06-F3C6-0E95-A225-29F730DD158B}"/>
              </a:ext>
            </a:extLst>
          </p:cNvPr>
          <p:cNvSpPr>
            <a:spLocks noGrp="1"/>
          </p:cNvSpPr>
          <p:nvPr>
            <p:ph type="body" sz="quarter" idx="11"/>
          </p:nvPr>
        </p:nvSpPr>
        <p:spPr>
          <a:xfrm>
            <a:off x="3333316" y="716854"/>
            <a:ext cx="2478024" cy="1905000"/>
          </a:xfrm>
          <a:prstGeom prst="rect">
            <a:avLst/>
          </a:prstGeom>
        </p:spPr>
        <p:txBody>
          <a:bodyPr/>
          <a:lstStyle>
            <a:lvl1pPr>
              <a:lnSpc>
                <a:spcPct val="120000"/>
              </a:lnSpc>
              <a:spcBef>
                <a:spcPts val="0"/>
              </a:spcBef>
              <a:defRPr sz="1200">
                <a:solidFill>
                  <a:schemeClr val="tx1"/>
                </a:solidFill>
              </a:defRPr>
            </a:lvl1pPr>
            <a:lvl2pPr marL="109706" indent="-109706">
              <a:lnSpc>
                <a:spcPct val="120000"/>
              </a:lnSpc>
              <a:spcBef>
                <a:spcPts val="0"/>
              </a:spcBef>
              <a:defRPr sz="1200">
                <a:solidFill>
                  <a:schemeClr val="tx1"/>
                </a:solidFill>
              </a:defRPr>
            </a:lvl2pPr>
            <a:lvl3pPr marL="219412" indent="-109706">
              <a:lnSpc>
                <a:spcPct val="120000"/>
              </a:lnSpc>
              <a:spcBef>
                <a:spcPts val="0"/>
              </a:spcBef>
              <a:defRPr sz="1200">
                <a:solidFill>
                  <a:schemeClr val="tx1"/>
                </a:solidFill>
              </a:defRPr>
            </a:lvl3pPr>
            <a:lvl4pPr marL="329118" indent="-109706">
              <a:lnSpc>
                <a:spcPct val="120000"/>
              </a:lnSpc>
              <a:spcBef>
                <a:spcPts val="0"/>
              </a:spcBef>
              <a:defRPr sz="1200">
                <a:solidFill>
                  <a:schemeClr val="tx1"/>
                </a:solidFill>
              </a:defRPr>
            </a:lvl4pPr>
            <a:lvl5pPr>
              <a:lnSpc>
                <a:spcPct val="110000"/>
              </a:lnSpc>
              <a:spcBef>
                <a:spcPts val="0"/>
              </a:spcBef>
              <a:defRPr sz="1200">
                <a:solidFill>
                  <a:schemeClr val="tx1"/>
                </a:solidFill>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6" name="Text Placeholder 4">
            <a:extLst>
              <a:ext uri="{FF2B5EF4-FFF2-40B4-BE49-F238E27FC236}">
                <a16:creationId xmlns:a16="http://schemas.microsoft.com/office/drawing/2014/main" id="{81FD5E03-A007-B728-4616-E05622A43A3D}"/>
              </a:ext>
            </a:extLst>
          </p:cNvPr>
          <p:cNvSpPr>
            <a:spLocks noGrp="1"/>
          </p:cNvSpPr>
          <p:nvPr>
            <p:ph type="body" sz="quarter" idx="12"/>
          </p:nvPr>
        </p:nvSpPr>
        <p:spPr>
          <a:xfrm>
            <a:off x="6380919" y="716854"/>
            <a:ext cx="2478024" cy="1905000"/>
          </a:xfrm>
          <a:prstGeom prst="rect">
            <a:avLst/>
          </a:prstGeom>
        </p:spPr>
        <p:txBody>
          <a:bodyPr/>
          <a:lstStyle>
            <a:lvl1pPr>
              <a:lnSpc>
                <a:spcPct val="120000"/>
              </a:lnSpc>
              <a:spcBef>
                <a:spcPts val="0"/>
              </a:spcBef>
              <a:defRPr sz="1200">
                <a:solidFill>
                  <a:schemeClr val="tx1"/>
                </a:solidFill>
              </a:defRPr>
            </a:lvl1pPr>
            <a:lvl2pPr marL="109706" indent="-109706">
              <a:lnSpc>
                <a:spcPct val="120000"/>
              </a:lnSpc>
              <a:spcBef>
                <a:spcPts val="0"/>
              </a:spcBef>
              <a:defRPr sz="1200">
                <a:solidFill>
                  <a:schemeClr val="tx1"/>
                </a:solidFill>
              </a:defRPr>
            </a:lvl2pPr>
            <a:lvl3pPr marL="219412" indent="-109706">
              <a:lnSpc>
                <a:spcPct val="120000"/>
              </a:lnSpc>
              <a:spcBef>
                <a:spcPts val="0"/>
              </a:spcBef>
              <a:defRPr sz="1200">
                <a:solidFill>
                  <a:schemeClr val="tx1"/>
                </a:solidFill>
              </a:defRPr>
            </a:lvl3pPr>
            <a:lvl4pPr marL="329118" indent="-109706">
              <a:lnSpc>
                <a:spcPct val="120000"/>
              </a:lnSpc>
              <a:spcBef>
                <a:spcPts val="0"/>
              </a:spcBef>
              <a:defRPr sz="1200">
                <a:solidFill>
                  <a:schemeClr val="tx1"/>
                </a:solidFill>
              </a:defRPr>
            </a:lvl4pPr>
            <a:lvl5pPr>
              <a:lnSpc>
                <a:spcPct val="110000"/>
              </a:lnSpc>
              <a:spcBef>
                <a:spcPts val="0"/>
              </a:spcBef>
              <a:defRPr sz="1200">
                <a:solidFill>
                  <a:schemeClr val="tx1"/>
                </a:solidFill>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7" name="Text Placeholder 4">
            <a:extLst>
              <a:ext uri="{FF2B5EF4-FFF2-40B4-BE49-F238E27FC236}">
                <a16:creationId xmlns:a16="http://schemas.microsoft.com/office/drawing/2014/main" id="{EEC06719-7195-BBE7-0154-56A039A4B388}"/>
              </a:ext>
            </a:extLst>
          </p:cNvPr>
          <p:cNvSpPr>
            <a:spLocks noGrp="1"/>
          </p:cNvSpPr>
          <p:nvPr>
            <p:ph type="body" sz="quarter" idx="13"/>
          </p:nvPr>
        </p:nvSpPr>
        <p:spPr>
          <a:xfrm>
            <a:off x="9428523" y="716854"/>
            <a:ext cx="2478024" cy="1905000"/>
          </a:xfrm>
          <a:prstGeom prst="rect">
            <a:avLst/>
          </a:prstGeom>
        </p:spPr>
        <p:txBody>
          <a:bodyPr/>
          <a:lstStyle>
            <a:lvl1pPr>
              <a:lnSpc>
                <a:spcPct val="120000"/>
              </a:lnSpc>
              <a:spcBef>
                <a:spcPts val="0"/>
              </a:spcBef>
              <a:defRPr sz="1200">
                <a:solidFill>
                  <a:schemeClr val="tx1"/>
                </a:solidFill>
              </a:defRPr>
            </a:lvl1pPr>
            <a:lvl2pPr marL="109706" indent="-109706">
              <a:lnSpc>
                <a:spcPct val="120000"/>
              </a:lnSpc>
              <a:spcBef>
                <a:spcPts val="0"/>
              </a:spcBef>
              <a:defRPr sz="1200">
                <a:solidFill>
                  <a:schemeClr val="tx1"/>
                </a:solidFill>
              </a:defRPr>
            </a:lvl2pPr>
            <a:lvl3pPr marL="219412" indent="-109706">
              <a:lnSpc>
                <a:spcPct val="120000"/>
              </a:lnSpc>
              <a:spcBef>
                <a:spcPts val="0"/>
              </a:spcBef>
              <a:defRPr sz="1200">
                <a:solidFill>
                  <a:schemeClr val="tx1"/>
                </a:solidFill>
              </a:defRPr>
            </a:lvl3pPr>
            <a:lvl4pPr marL="329118" indent="-109706">
              <a:lnSpc>
                <a:spcPct val="120000"/>
              </a:lnSpc>
              <a:spcBef>
                <a:spcPts val="0"/>
              </a:spcBef>
              <a:defRPr sz="1200">
                <a:solidFill>
                  <a:schemeClr val="tx1"/>
                </a:solidFill>
              </a:defRPr>
            </a:lvl4pPr>
            <a:lvl5pPr>
              <a:lnSpc>
                <a:spcPct val="110000"/>
              </a:lnSpc>
              <a:spcBef>
                <a:spcPts val="0"/>
              </a:spcBef>
              <a:defRPr sz="1200">
                <a:solidFill>
                  <a:schemeClr val="tx1"/>
                </a:solidFill>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8" name="Text Placeholder 4">
            <a:extLst>
              <a:ext uri="{FF2B5EF4-FFF2-40B4-BE49-F238E27FC236}">
                <a16:creationId xmlns:a16="http://schemas.microsoft.com/office/drawing/2014/main" id="{2704E464-B0E0-CDD0-B14B-FA6386285AEC}"/>
              </a:ext>
            </a:extLst>
          </p:cNvPr>
          <p:cNvSpPr>
            <a:spLocks noGrp="1"/>
          </p:cNvSpPr>
          <p:nvPr>
            <p:ph type="body" sz="quarter" idx="14"/>
          </p:nvPr>
        </p:nvSpPr>
        <p:spPr>
          <a:xfrm>
            <a:off x="3333316" y="3849624"/>
            <a:ext cx="2478024" cy="1905000"/>
          </a:xfrm>
          <a:prstGeom prst="rect">
            <a:avLst/>
          </a:prstGeom>
        </p:spPr>
        <p:txBody>
          <a:bodyPr/>
          <a:lstStyle>
            <a:lvl1pPr>
              <a:lnSpc>
                <a:spcPct val="120000"/>
              </a:lnSpc>
              <a:spcBef>
                <a:spcPts val="0"/>
              </a:spcBef>
              <a:defRPr sz="1200">
                <a:solidFill>
                  <a:schemeClr val="tx1"/>
                </a:solidFill>
              </a:defRPr>
            </a:lvl1pPr>
            <a:lvl2pPr marL="109706" indent="-109706">
              <a:lnSpc>
                <a:spcPct val="120000"/>
              </a:lnSpc>
              <a:spcBef>
                <a:spcPts val="0"/>
              </a:spcBef>
              <a:defRPr sz="1200">
                <a:solidFill>
                  <a:schemeClr val="tx1"/>
                </a:solidFill>
              </a:defRPr>
            </a:lvl2pPr>
            <a:lvl3pPr marL="219412" indent="-109706">
              <a:lnSpc>
                <a:spcPct val="120000"/>
              </a:lnSpc>
              <a:spcBef>
                <a:spcPts val="0"/>
              </a:spcBef>
              <a:defRPr sz="1200">
                <a:solidFill>
                  <a:schemeClr val="tx1"/>
                </a:solidFill>
              </a:defRPr>
            </a:lvl3pPr>
            <a:lvl4pPr marL="329118" indent="-109706">
              <a:lnSpc>
                <a:spcPct val="120000"/>
              </a:lnSpc>
              <a:spcBef>
                <a:spcPts val="0"/>
              </a:spcBef>
              <a:defRPr sz="1200">
                <a:solidFill>
                  <a:schemeClr val="tx1"/>
                </a:solidFill>
              </a:defRPr>
            </a:lvl4pPr>
            <a:lvl5pPr>
              <a:lnSpc>
                <a:spcPct val="110000"/>
              </a:lnSpc>
              <a:spcBef>
                <a:spcPts val="0"/>
              </a:spcBef>
              <a:defRPr sz="1200">
                <a:solidFill>
                  <a:schemeClr val="tx1"/>
                </a:solidFill>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9" name="Text Placeholder 4">
            <a:extLst>
              <a:ext uri="{FF2B5EF4-FFF2-40B4-BE49-F238E27FC236}">
                <a16:creationId xmlns:a16="http://schemas.microsoft.com/office/drawing/2014/main" id="{E96B64B8-6DA8-8704-DD30-37587B3E6824}"/>
              </a:ext>
            </a:extLst>
          </p:cNvPr>
          <p:cNvSpPr>
            <a:spLocks noGrp="1"/>
          </p:cNvSpPr>
          <p:nvPr>
            <p:ph type="body" sz="quarter" idx="15"/>
          </p:nvPr>
        </p:nvSpPr>
        <p:spPr>
          <a:xfrm>
            <a:off x="6380920" y="3849624"/>
            <a:ext cx="2478024" cy="1896341"/>
          </a:xfrm>
          <a:prstGeom prst="rect">
            <a:avLst/>
          </a:prstGeom>
        </p:spPr>
        <p:txBody>
          <a:bodyPr/>
          <a:lstStyle>
            <a:lvl1pPr>
              <a:lnSpc>
                <a:spcPct val="120000"/>
              </a:lnSpc>
              <a:spcBef>
                <a:spcPts val="0"/>
              </a:spcBef>
              <a:defRPr sz="1200">
                <a:solidFill>
                  <a:schemeClr val="tx1"/>
                </a:solidFill>
              </a:defRPr>
            </a:lvl1pPr>
            <a:lvl2pPr marL="109706" indent="-109706">
              <a:lnSpc>
                <a:spcPct val="120000"/>
              </a:lnSpc>
              <a:spcBef>
                <a:spcPts val="0"/>
              </a:spcBef>
              <a:defRPr sz="1200">
                <a:solidFill>
                  <a:schemeClr val="tx1"/>
                </a:solidFill>
              </a:defRPr>
            </a:lvl2pPr>
            <a:lvl3pPr marL="219412" indent="-109706">
              <a:lnSpc>
                <a:spcPct val="120000"/>
              </a:lnSpc>
              <a:spcBef>
                <a:spcPts val="0"/>
              </a:spcBef>
              <a:defRPr sz="1200">
                <a:solidFill>
                  <a:schemeClr val="tx1"/>
                </a:solidFill>
              </a:defRPr>
            </a:lvl3pPr>
            <a:lvl4pPr marL="329118" indent="-109706">
              <a:lnSpc>
                <a:spcPct val="120000"/>
              </a:lnSpc>
              <a:spcBef>
                <a:spcPts val="0"/>
              </a:spcBef>
              <a:defRPr sz="1200">
                <a:solidFill>
                  <a:schemeClr val="tx1"/>
                </a:solidFill>
              </a:defRPr>
            </a:lvl4pPr>
            <a:lvl5pPr>
              <a:lnSpc>
                <a:spcPct val="110000"/>
              </a:lnSpc>
              <a:spcBef>
                <a:spcPts val="0"/>
              </a:spcBef>
              <a:defRPr sz="1200">
                <a:solidFill>
                  <a:schemeClr val="tx1"/>
                </a:solidFill>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10" name="Text Placeholder 4">
            <a:extLst>
              <a:ext uri="{FF2B5EF4-FFF2-40B4-BE49-F238E27FC236}">
                <a16:creationId xmlns:a16="http://schemas.microsoft.com/office/drawing/2014/main" id="{AF965C82-A0A6-A670-C10A-6073DD3549EB}"/>
              </a:ext>
            </a:extLst>
          </p:cNvPr>
          <p:cNvSpPr>
            <a:spLocks noGrp="1"/>
          </p:cNvSpPr>
          <p:nvPr>
            <p:ph type="body" sz="quarter" idx="16"/>
          </p:nvPr>
        </p:nvSpPr>
        <p:spPr>
          <a:xfrm>
            <a:off x="9428523" y="3849624"/>
            <a:ext cx="2478024" cy="1905000"/>
          </a:xfrm>
          <a:prstGeom prst="rect">
            <a:avLst/>
          </a:prstGeom>
        </p:spPr>
        <p:txBody>
          <a:bodyPr/>
          <a:lstStyle>
            <a:lvl1pPr>
              <a:lnSpc>
                <a:spcPct val="120000"/>
              </a:lnSpc>
              <a:spcBef>
                <a:spcPts val="0"/>
              </a:spcBef>
              <a:defRPr sz="1200">
                <a:solidFill>
                  <a:schemeClr val="tx1"/>
                </a:solidFill>
              </a:defRPr>
            </a:lvl1pPr>
            <a:lvl2pPr marL="109706" indent="-109706">
              <a:lnSpc>
                <a:spcPct val="120000"/>
              </a:lnSpc>
              <a:spcBef>
                <a:spcPts val="0"/>
              </a:spcBef>
              <a:defRPr sz="1200">
                <a:solidFill>
                  <a:schemeClr val="tx1"/>
                </a:solidFill>
              </a:defRPr>
            </a:lvl2pPr>
            <a:lvl3pPr marL="219412" indent="-109706">
              <a:lnSpc>
                <a:spcPct val="120000"/>
              </a:lnSpc>
              <a:spcBef>
                <a:spcPts val="0"/>
              </a:spcBef>
              <a:defRPr sz="1200">
                <a:solidFill>
                  <a:schemeClr val="tx1"/>
                </a:solidFill>
              </a:defRPr>
            </a:lvl3pPr>
            <a:lvl4pPr marL="329118" indent="-109706">
              <a:lnSpc>
                <a:spcPct val="120000"/>
              </a:lnSpc>
              <a:spcBef>
                <a:spcPts val="0"/>
              </a:spcBef>
              <a:defRPr sz="1200">
                <a:solidFill>
                  <a:schemeClr val="tx1"/>
                </a:solidFill>
              </a:defRPr>
            </a:lvl4pPr>
            <a:lvl5pPr>
              <a:lnSpc>
                <a:spcPct val="110000"/>
              </a:lnSpc>
              <a:spcBef>
                <a:spcPts val="0"/>
              </a:spcBef>
              <a:defRPr sz="1200">
                <a:solidFill>
                  <a:schemeClr val="tx1"/>
                </a:solidFill>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16" name="Picture Placeholder 15">
            <a:extLst>
              <a:ext uri="{FF2B5EF4-FFF2-40B4-BE49-F238E27FC236}">
                <a16:creationId xmlns:a16="http://schemas.microsoft.com/office/drawing/2014/main" id="{DD1F0C48-79E5-E356-43FC-0FCF2DE89A20}"/>
              </a:ext>
            </a:extLst>
          </p:cNvPr>
          <p:cNvSpPr>
            <a:spLocks noGrp="1"/>
          </p:cNvSpPr>
          <p:nvPr>
            <p:ph type="pic" sz="quarter" idx="17" hasCustomPrompt="1"/>
          </p:nvPr>
        </p:nvSpPr>
        <p:spPr>
          <a:xfrm>
            <a:off x="3333316" y="301750"/>
            <a:ext cx="201142" cy="201613"/>
          </a:xfrm>
          <a:prstGeom prst="rect">
            <a:avLst/>
          </a:prstGeom>
        </p:spPr>
        <p:txBody>
          <a:bodyPr/>
          <a:lstStyle>
            <a:lvl1pPr>
              <a:lnSpc>
                <a:spcPct val="120000"/>
              </a:lnSpc>
              <a:defRPr sz="800" b="0" i="0">
                <a:solidFill>
                  <a:schemeClr val="tx1"/>
                </a:solidFill>
                <a:latin typeface="IBM Plex Sans" panose="020B0503050203000203" pitchFamily="34" charset="0"/>
                <a:ea typeface="IBM Plex Sans JP" panose="020B0503050203000203" pitchFamily="34" charset="-128"/>
              </a:defRPr>
            </a:lvl1pPr>
          </a:lstStyle>
          <a:p>
            <a:r>
              <a:rPr lang="en-US" dirty="0"/>
              <a:t>Icon</a:t>
            </a:r>
          </a:p>
        </p:txBody>
      </p:sp>
      <p:sp>
        <p:nvSpPr>
          <p:cNvPr id="17" name="Picture Placeholder 15">
            <a:extLst>
              <a:ext uri="{FF2B5EF4-FFF2-40B4-BE49-F238E27FC236}">
                <a16:creationId xmlns:a16="http://schemas.microsoft.com/office/drawing/2014/main" id="{18E9E323-0756-7849-8F52-19C58A517BD5}"/>
              </a:ext>
            </a:extLst>
          </p:cNvPr>
          <p:cNvSpPr>
            <a:spLocks noGrp="1"/>
          </p:cNvSpPr>
          <p:nvPr>
            <p:ph type="pic" sz="quarter" idx="18" hasCustomPrompt="1"/>
          </p:nvPr>
        </p:nvSpPr>
        <p:spPr>
          <a:xfrm>
            <a:off x="6380920" y="301750"/>
            <a:ext cx="201142" cy="201613"/>
          </a:xfrm>
          <a:prstGeom prst="rect">
            <a:avLst/>
          </a:prstGeom>
        </p:spPr>
        <p:txBody>
          <a:bodyPr/>
          <a:lstStyle>
            <a:lvl1pPr>
              <a:lnSpc>
                <a:spcPct val="120000"/>
              </a:lnSpc>
              <a:defRPr sz="800" b="0" i="0">
                <a:solidFill>
                  <a:schemeClr val="tx1"/>
                </a:solidFill>
                <a:latin typeface="IBM Plex Sans" panose="020B0503050203000203" pitchFamily="34" charset="0"/>
                <a:ea typeface="IBM Plex Sans JP" panose="020B0503050203000203" pitchFamily="34" charset="-128"/>
              </a:defRPr>
            </a:lvl1pPr>
          </a:lstStyle>
          <a:p>
            <a:r>
              <a:rPr lang="en-US" dirty="0"/>
              <a:t>Icon</a:t>
            </a:r>
          </a:p>
        </p:txBody>
      </p:sp>
      <p:sp>
        <p:nvSpPr>
          <p:cNvPr id="18" name="Picture Placeholder 15">
            <a:extLst>
              <a:ext uri="{FF2B5EF4-FFF2-40B4-BE49-F238E27FC236}">
                <a16:creationId xmlns:a16="http://schemas.microsoft.com/office/drawing/2014/main" id="{7C3BFFDB-5499-B3D7-98B2-1ABDA7D5C9DD}"/>
              </a:ext>
            </a:extLst>
          </p:cNvPr>
          <p:cNvSpPr>
            <a:spLocks noGrp="1"/>
          </p:cNvSpPr>
          <p:nvPr>
            <p:ph type="pic" sz="quarter" idx="19" hasCustomPrompt="1"/>
          </p:nvPr>
        </p:nvSpPr>
        <p:spPr>
          <a:xfrm>
            <a:off x="9428523" y="301750"/>
            <a:ext cx="201142" cy="201613"/>
          </a:xfrm>
          <a:prstGeom prst="rect">
            <a:avLst/>
          </a:prstGeom>
        </p:spPr>
        <p:txBody>
          <a:bodyPr/>
          <a:lstStyle>
            <a:lvl1pPr>
              <a:lnSpc>
                <a:spcPct val="120000"/>
              </a:lnSpc>
              <a:defRPr sz="800" b="0" i="0">
                <a:solidFill>
                  <a:schemeClr val="tx1"/>
                </a:solidFill>
                <a:latin typeface="IBM Plex Sans" panose="020B0503050203000203" pitchFamily="34" charset="0"/>
                <a:ea typeface="IBM Plex Sans JP" panose="020B0503050203000203" pitchFamily="34" charset="-128"/>
              </a:defRPr>
            </a:lvl1pPr>
          </a:lstStyle>
          <a:p>
            <a:r>
              <a:rPr lang="en-US" dirty="0"/>
              <a:t>Icon</a:t>
            </a:r>
          </a:p>
        </p:txBody>
      </p:sp>
      <p:sp>
        <p:nvSpPr>
          <p:cNvPr id="19" name="Picture Placeholder 15">
            <a:extLst>
              <a:ext uri="{FF2B5EF4-FFF2-40B4-BE49-F238E27FC236}">
                <a16:creationId xmlns:a16="http://schemas.microsoft.com/office/drawing/2014/main" id="{C00295A2-8D30-455D-EBB9-FA7A46791936}"/>
              </a:ext>
            </a:extLst>
          </p:cNvPr>
          <p:cNvSpPr>
            <a:spLocks noGrp="1"/>
          </p:cNvSpPr>
          <p:nvPr>
            <p:ph type="pic" sz="quarter" idx="20" hasCustomPrompt="1"/>
          </p:nvPr>
        </p:nvSpPr>
        <p:spPr>
          <a:xfrm>
            <a:off x="3333316" y="3438144"/>
            <a:ext cx="201142" cy="201613"/>
          </a:xfrm>
          <a:prstGeom prst="rect">
            <a:avLst/>
          </a:prstGeom>
        </p:spPr>
        <p:txBody>
          <a:bodyPr/>
          <a:lstStyle>
            <a:lvl1pPr>
              <a:lnSpc>
                <a:spcPct val="120000"/>
              </a:lnSpc>
              <a:defRPr sz="800" b="0" i="0">
                <a:solidFill>
                  <a:schemeClr val="tx1"/>
                </a:solidFill>
                <a:latin typeface="IBM Plex Sans" panose="020B0503050203000203" pitchFamily="34" charset="0"/>
                <a:ea typeface="IBM Plex Sans JP" panose="020B0503050203000203" pitchFamily="34" charset="-128"/>
              </a:defRPr>
            </a:lvl1pPr>
          </a:lstStyle>
          <a:p>
            <a:r>
              <a:rPr lang="en-US" dirty="0"/>
              <a:t>Icon</a:t>
            </a:r>
          </a:p>
        </p:txBody>
      </p:sp>
      <p:sp>
        <p:nvSpPr>
          <p:cNvPr id="20" name="Picture Placeholder 15">
            <a:extLst>
              <a:ext uri="{FF2B5EF4-FFF2-40B4-BE49-F238E27FC236}">
                <a16:creationId xmlns:a16="http://schemas.microsoft.com/office/drawing/2014/main" id="{F30F0F2C-CA19-3A79-4375-EB8A00FA887C}"/>
              </a:ext>
            </a:extLst>
          </p:cNvPr>
          <p:cNvSpPr>
            <a:spLocks noGrp="1"/>
          </p:cNvSpPr>
          <p:nvPr>
            <p:ph type="pic" sz="quarter" idx="21" hasCustomPrompt="1"/>
          </p:nvPr>
        </p:nvSpPr>
        <p:spPr>
          <a:xfrm>
            <a:off x="6380920" y="3438144"/>
            <a:ext cx="201142" cy="201613"/>
          </a:xfrm>
          <a:prstGeom prst="rect">
            <a:avLst/>
          </a:prstGeom>
        </p:spPr>
        <p:txBody>
          <a:bodyPr/>
          <a:lstStyle>
            <a:lvl1pPr>
              <a:lnSpc>
                <a:spcPct val="120000"/>
              </a:lnSpc>
              <a:defRPr sz="800" b="0" i="0">
                <a:solidFill>
                  <a:schemeClr val="tx1"/>
                </a:solidFill>
                <a:latin typeface="IBM Plex Sans" panose="020B0503050203000203" pitchFamily="34" charset="0"/>
                <a:ea typeface="IBM Plex Sans JP" panose="020B0503050203000203" pitchFamily="34" charset="-128"/>
              </a:defRPr>
            </a:lvl1pPr>
          </a:lstStyle>
          <a:p>
            <a:r>
              <a:rPr lang="en-US" dirty="0"/>
              <a:t>Icon</a:t>
            </a:r>
          </a:p>
        </p:txBody>
      </p:sp>
      <p:sp>
        <p:nvSpPr>
          <p:cNvPr id="21" name="Picture Placeholder 15">
            <a:extLst>
              <a:ext uri="{FF2B5EF4-FFF2-40B4-BE49-F238E27FC236}">
                <a16:creationId xmlns:a16="http://schemas.microsoft.com/office/drawing/2014/main" id="{9354D8C6-F61D-3FC1-07F8-FEE730E2D7A8}"/>
              </a:ext>
            </a:extLst>
          </p:cNvPr>
          <p:cNvSpPr>
            <a:spLocks noGrp="1"/>
          </p:cNvSpPr>
          <p:nvPr>
            <p:ph type="pic" sz="quarter" idx="22" hasCustomPrompt="1"/>
          </p:nvPr>
        </p:nvSpPr>
        <p:spPr>
          <a:xfrm>
            <a:off x="9428523" y="3438144"/>
            <a:ext cx="201142" cy="201613"/>
          </a:xfrm>
          <a:prstGeom prst="rect">
            <a:avLst/>
          </a:prstGeom>
        </p:spPr>
        <p:txBody>
          <a:bodyPr/>
          <a:lstStyle>
            <a:lvl1pPr>
              <a:lnSpc>
                <a:spcPct val="120000"/>
              </a:lnSpc>
              <a:defRPr sz="800" b="0" i="0">
                <a:solidFill>
                  <a:schemeClr val="tx1"/>
                </a:solidFill>
                <a:latin typeface="IBM Plex Sans" panose="020B0503050203000203" pitchFamily="34" charset="0"/>
                <a:ea typeface="IBM Plex Sans JP" panose="020B0503050203000203" pitchFamily="34" charset="-128"/>
              </a:defRPr>
            </a:lvl1pPr>
          </a:lstStyle>
          <a:p>
            <a:r>
              <a:rPr lang="en-US" dirty="0"/>
              <a:t>Icon</a:t>
            </a:r>
          </a:p>
        </p:txBody>
      </p:sp>
      <p:cxnSp>
        <p:nvCxnSpPr>
          <p:cNvPr id="23" name="Straight Connector 22">
            <a:extLst>
              <a:ext uri="{FF2B5EF4-FFF2-40B4-BE49-F238E27FC236}">
                <a16:creationId xmlns:a16="http://schemas.microsoft.com/office/drawing/2014/main" id="{252CDB94-BA57-B58F-95F0-D406FE34BB40}"/>
              </a:ext>
            </a:extLst>
          </p:cNvPr>
          <p:cNvCxnSpPr>
            <a:cxnSpLocks/>
          </p:cNvCxnSpPr>
          <p:nvPr userDrawn="1"/>
        </p:nvCxnSpPr>
        <p:spPr bwMode="auto">
          <a:xfrm>
            <a:off x="3047603" y="3048000"/>
            <a:ext cx="8860271" cy="0"/>
          </a:xfrm>
          <a:prstGeom prst="line">
            <a:avLst/>
          </a:prstGeom>
          <a:ln w="635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B5CBE6E3-0E18-8A57-578D-D314948AF14F}"/>
              </a:ext>
            </a:extLst>
          </p:cNvPr>
          <p:cNvCxnSpPr/>
          <p:nvPr userDrawn="1"/>
        </p:nvCxnSpPr>
        <p:spPr bwMode="auto">
          <a:xfrm>
            <a:off x="3047603" y="284957"/>
            <a:ext cx="0" cy="5715794"/>
          </a:xfrm>
          <a:prstGeom prst="line">
            <a:avLst/>
          </a:prstGeom>
          <a:ln w="635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47200B05-7E36-4E03-3739-0BA983764616}"/>
              </a:ext>
            </a:extLst>
          </p:cNvPr>
          <p:cNvCxnSpPr/>
          <p:nvPr userDrawn="1"/>
        </p:nvCxnSpPr>
        <p:spPr bwMode="auto">
          <a:xfrm>
            <a:off x="9142810" y="284957"/>
            <a:ext cx="0" cy="5715794"/>
          </a:xfrm>
          <a:prstGeom prst="line">
            <a:avLst/>
          </a:prstGeom>
          <a:ln w="635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52FF3B59-8BBA-8C99-9D4D-743723E434FC}"/>
              </a:ext>
            </a:extLst>
          </p:cNvPr>
          <p:cNvCxnSpPr>
            <a:cxnSpLocks/>
          </p:cNvCxnSpPr>
          <p:nvPr userDrawn="1"/>
        </p:nvCxnSpPr>
        <p:spPr bwMode="auto">
          <a:xfrm>
            <a:off x="6096000" y="283464"/>
            <a:ext cx="0" cy="5715794"/>
          </a:xfrm>
          <a:prstGeom prst="line">
            <a:avLst/>
          </a:prstGeom>
          <a:ln w="635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1" name="フッター プレースホルダー 10">
            <a:extLst>
              <a:ext uri="{FF2B5EF4-FFF2-40B4-BE49-F238E27FC236}">
                <a16:creationId xmlns:a16="http://schemas.microsoft.com/office/drawing/2014/main" id="{2461132D-298E-8467-7EC6-91B48B0E58F8}"/>
              </a:ext>
            </a:extLst>
          </p:cNvPr>
          <p:cNvSpPr>
            <a:spLocks noGrp="1"/>
          </p:cNvSpPr>
          <p:nvPr>
            <p:ph type="ftr" sz="quarter" idx="23"/>
          </p:nvPr>
        </p:nvSpPr>
        <p:spPr/>
        <p:txBody>
          <a:bodyPr/>
          <a:lstStyle/>
          <a:p>
            <a:r>
              <a:rPr kumimoji="1" lang="ja-JP" altLang="en-US"/>
              <a:t>フッター</a:t>
            </a:r>
            <a:r>
              <a:rPr kumimoji="1" lang="en-US" altLang="ja-JP"/>
              <a:t>(Optional)</a:t>
            </a:r>
            <a:endParaRPr kumimoji="1" lang="ja-JP" altLang="en-US"/>
          </a:p>
        </p:txBody>
      </p:sp>
      <p:sp>
        <p:nvSpPr>
          <p:cNvPr id="4" name="タイトル 3">
            <a:extLst>
              <a:ext uri="{FF2B5EF4-FFF2-40B4-BE49-F238E27FC236}">
                <a16:creationId xmlns:a16="http://schemas.microsoft.com/office/drawing/2014/main" id="{400E9337-FD6D-FD51-1158-CB1025A3F3F8}"/>
              </a:ext>
            </a:extLst>
          </p:cNvPr>
          <p:cNvSpPr>
            <a:spLocks noGrp="1"/>
          </p:cNvSpPr>
          <p:nvPr>
            <p:ph type="title"/>
          </p:nvPr>
        </p:nvSpPr>
        <p:spPr>
          <a:xfrm>
            <a:off x="289560" y="301750"/>
            <a:ext cx="2478024" cy="1426464"/>
          </a:xfrm>
        </p:spPr>
        <p:txBody>
          <a:bodyPr/>
          <a:lstStyle>
            <a:lvl1pPr>
              <a:defRPr sz="3200"/>
            </a:lvl1pPr>
          </a:lstStyle>
          <a:p>
            <a:r>
              <a:rPr kumimoji="1" lang="ja-JP" altLang="en-US"/>
              <a:t>マスター タイトルの書式設定</a:t>
            </a:r>
          </a:p>
        </p:txBody>
      </p:sp>
    </p:spTree>
    <p:extLst>
      <p:ext uri="{BB962C8B-B14F-4D97-AF65-F5344CB8AC3E}">
        <p14:creationId xmlns:p14="http://schemas.microsoft.com/office/powerpoint/2010/main" val="654205542"/>
      </p:ext>
    </p:extLst>
  </p:cSld>
  <p:clrMapOvr>
    <a:masterClrMapping/>
  </p:clrMapOvr>
  <p:transition spd="med"/>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oxes, 6 stacked, alternate, large title">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EDFF798-3B8E-1F19-EBBE-BEB742312995}"/>
              </a:ext>
            </a:extLst>
          </p:cNvPr>
          <p:cNvSpPr>
            <a:spLocks noGrp="1"/>
          </p:cNvSpPr>
          <p:nvPr>
            <p:ph type="sldNum" sz="quarter" idx="10"/>
          </p:nvPr>
        </p:nvSpPr>
        <p:spPr>
          <a:xfrm>
            <a:off x="11770048" y="6450369"/>
            <a:ext cx="134652" cy="123111"/>
          </a:xfrm>
          <a:prstGeom prst="rect">
            <a:avLst/>
          </a:prstGeom>
        </p:spPr>
        <p:txBody>
          <a:bodyPr/>
          <a:lstStyle/>
          <a:p>
            <a:fld id="{86CB4B4D-7CA3-9044-876B-883B54F8677D}" type="slidenum">
              <a:rPr lang="en-US" smtClean="0"/>
              <a:t>‹#›</a:t>
            </a:fld>
            <a:endParaRPr lang="en-US" dirty="0"/>
          </a:p>
        </p:txBody>
      </p:sp>
      <p:sp>
        <p:nvSpPr>
          <p:cNvPr id="7" name="Text Placeholder 6">
            <a:extLst>
              <a:ext uri="{FF2B5EF4-FFF2-40B4-BE49-F238E27FC236}">
                <a16:creationId xmlns:a16="http://schemas.microsoft.com/office/drawing/2014/main" id="{6D534223-A15F-A9E6-C7FA-95FFDF117A57}"/>
              </a:ext>
            </a:extLst>
          </p:cNvPr>
          <p:cNvSpPr>
            <a:spLocks noGrp="1"/>
          </p:cNvSpPr>
          <p:nvPr>
            <p:ph type="body" sz="quarter" idx="12"/>
          </p:nvPr>
        </p:nvSpPr>
        <p:spPr>
          <a:xfrm>
            <a:off x="6380919" y="274040"/>
            <a:ext cx="2476178" cy="2477294"/>
          </a:xfrm>
          <a:prstGeom prst="rect">
            <a:avLst/>
          </a:prstGeo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8" name="Text Placeholder 6">
            <a:extLst>
              <a:ext uri="{FF2B5EF4-FFF2-40B4-BE49-F238E27FC236}">
                <a16:creationId xmlns:a16="http://schemas.microsoft.com/office/drawing/2014/main" id="{C1675E3B-BB72-1CF2-CC6C-1977AEAF5921}"/>
              </a:ext>
            </a:extLst>
          </p:cNvPr>
          <p:cNvSpPr>
            <a:spLocks noGrp="1"/>
          </p:cNvSpPr>
          <p:nvPr>
            <p:ph type="body" sz="quarter" idx="13"/>
          </p:nvPr>
        </p:nvSpPr>
        <p:spPr>
          <a:xfrm>
            <a:off x="9431697" y="274040"/>
            <a:ext cx="2476178" cy="2477294"/>
          </a:xfrm>
          <a:prstGeom prst="rect">
            <a:avLst/>
          </a:prstGeo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9" name="Text Placeholder 6">
            <a:extLst>
              <a:ext uri="{FF2B5EF4-FFF2-40B4-BE49-F238E27FC236}">
                <a16:creationId xmlns:a16="http://schemas.microsoft.com/office/drawing/2014/main" id="{9258F0BD-A5CC-CECC-5230-86FB175FD67E}"/>
              </a:ext>
            </a:extLst>
          </p:cNvPr>
          <p:cNvSpPr>
            <a:spLocks noGrp="1"/>
          </p:cNvSpPr>
          <p:nvPr>
            <p:ph type="body" sz="quarter" idx="14"/>
          </p:nvPr>
        </p:nvSpPr>
        <p:spPr>
          <a:xfrm>
            <a:off x="6380919" y="3424289"/>
            <a:ext cx="2476178" cy="2477294"/>
          </a:xfrm>
          <a:prstGeom prst="rect">
            <a:avLst/>
          </a:prstGeo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10" name="Text Placeholder 6">
            <a:extLst>
              <a:ext uri="{FF2B5EF4-FFF2-40B4-BE49-F238E27FC236}">
                <a16:creationId xmlns:a16="http://schemas.microsoft.com/office/drawing/2014/main" id="{D9573D61-18CF-FC91-A019-041D3206DAEC}"/>
              </a:ext>
            </a:extLst>
          </p:cNvPr>
          <p:cNvSpPr>
            <a:spLocks noGrp="1"/>
          </p:cNvSpPr>
          <p:nvPr>
            <p:ph type="body" sz="quarter" idx="15"/>
          </p:nvPr>
        </p:nvSpPr>
        <p:spPr>
          <a:xfrm>
            <a:off x="9431697" y="3424289"/>
            <a:ext cx="2476178" cy="2477294"/>
          </a:xfrm>
          <a:prstGeom prst="rect">
            <a:avLst/>
          </a:prstGeo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11" name="Text Placeholder 6">
            <a:extLst>
              <a:ext uri="{FF2B5EF4-FFF2-40B4-BE49-F238E27FC236}">
                <a16:creationId xmlns:a16="http://schemas.microsoft.com/office/drawing/2014/main" id="{75681CC4-265E-A18C-1C70-60E527BC6249}"/>
              </a:ext>
            </a:extLst>
          </p:cNvPr>
          <p:cNvSpPr>
            <a:spLocks noGrp="1"/>
          </p:cNvSpPr>
          <p:nvPr>
            <p:ph type="body" sz="quarter" idx="16"/>
          </p:nvPr>
        </p:nvSpPr>
        <p:spPr>
          <a:xfrm>
            <a:off x="282538" y="3424289"/>
            <a:ext cx="2476178" cy="2477294"/>
          </a:xfrm>
          <a:prstGeom prst="rect">
            <a:avLst/>
          </a:prstGeo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12" name="Text Placeholder 6">
            <a:extLst>
              <a:ext uri="{FF2B5EF4-FFF2-40B4-BE49-F238E27FC236}">
                <a16:creationId xmlns:a16="http://schemas.microsoft.com/office/drawing/2014/main" id="{8D234ED4-217E-BF9B-FDEE-0BE07F831EDD}"/>
              </a:ext>
            </a:extLst>
          </p:cNvPr>
          <p:cNvSpPr>
            <a:spLocks noGrp="1"/>
          </p:cNvSpPr>
          <p:nvPr>
            <p:ph type="body" sz="quarter" idx="17"/>
          </p:nvPr>
        </p:nvSpPr>
        <p:spPr>
          <a:xfrm>
            <a:off x="3333316" y="3424289"/>
            <a:ext cx="2476178" cy="2477294"/>
          </a:xfrm>
          <a:prstGeom prst="rect">
            <a:avLst/>
          </a:prstGeo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cxnSp>
        <p:nvCxnSpPr>
          <p:cNvPr id="16" name="Straight Connector 15">
            <a:extLst>
              <a:ext uri="{FF2B5EF4-FFF2-40B4-BE49-F238E27FC236}">
                <a16:creationId xmlns:a16="http://schemas.microsoft.com/office/drawing/2014/main" id="{4F455E69-0B51-1D31-E569-651079398D33}"/>
              </a:ext>
            </a:extLst>
          </p:cNvPr>
          <p:cNvCxnSpPr>
            <a:cxnSpLocks/>
          </p:cNvCxnSpPr>
          <p:nvPr userDrawn="1"/>
        </p:nvCxnSpPr>
        <p:spPr bwMode="auto">
          <a:xfrm>
            <a:off x="287301" y="3048000"/>
            <a:ext cx="11620574" cy="0"/>
          </a:xfrm>
          <a:prstGeom prst="line">
            <a:avLst/>
          </a:prstGeom>
          <a:ln w="635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54C560F4-CB2D-6B04-588B-57BB4D4E6DC3}"/>
              </a:ext>
            </a:extLst>
          </p:cNvPr>
          <p:cNvCxnSpPr>
            <a:cxnSpLocks/>
          </p:cNvCxnSpPr>
          <p:nvPr userDrawn="1"/>
        </p:nvCxnSpPr>
        <p:spPr bwMode="auto">
          <a:xfrm>
            <a:off x="3047603" y="3048000"/>
            <a:ext cx="0" cy="2952750"/>
          </a:xfrm>
          <a:prstGeom prst="line">
            <a:avLst/>
          </a:prstGeom>
          <a:ln w="635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B87B78A1-A315-98D3-1692-18AAAF4C6002}"/>
              </a:ext>
            </a:extLst>
          </p:cNvPr>
          <p:cNvCxnSpPr/>
          <p:nvPr userDrawn="1"/>
        </p:nvCxnSpPr>
        <p:spPr bwMode="auto">
          <a:xfrm>
            <a:off x="9142810" y="284957"/>
            <a:ext cx="0" cy="5715794"/>
          </a:xfrm>
          <a:prstGeom prst="line">
            <a:avLst/>
          </a:prstGeom>
          <a:ln w="635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F764036E-86AB-0893-B72B-200B84A6BCFD}"/>
              </a:ext>
            </a:extLst>
          </p:cNvPr>
          <p:cNvCxnSpPr/>
          <p:nvPr userDrawn="1"/>
        </p:nvCxnSpPr>
        <p:spPr bwMode="auto">
          <a:xfrm>
            <a:off x="6093683" y="283464"/>
            <a:ext cx="0" cy="5715794"/>
          </a:xfrm>
          <a:prstGeom prst="line">
            <a:avLst/>
          </a:prstGeom>
          <a:ln w="635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フッター プレースホルダー 4">
            <a:extLst>
              <a:ext uri="{FF2B5EF4-FFF2-40B4-BE49-F238E27FC236}">
                <a16:creationId xmlns:a16="http://schemas.microsoft.com/office/drawing/2014/main" id="{CF22F835-CD24-78F8-B6FB-878DF32AC227}"/>
              </a:ext>
            </a:extLst>
          </p:cNvPr>
          <p:cNvSpPr>
            <a:spLocks noGrp="1"/>
          </p:cNvSpPr>
          <p:nvPr>
            <p:ph type="ftr" sz="quarter" idx="18"/>
          </p:nvPr>
        </p:nvSpPr>
        <p:spPr/>
        <p:txBody>
          <a:bodyPr/>
          <a:lstStyle/>
          <a:p>
            <a:r>
              <a:rPr kumimoji="1" lang="ja-JP" altLang="en-US"/>
              <a:t>フッター</a:t>
            </a:r>
            <a:r>
              <a:rPr kumimoji="1" lang="en-US" altLang="ja-JP"/>
              <a:t>(Optional)</a:t>
            </a:r>
            <a:endParaRPr kumimoji="1" lang="ja-JP" altLang="en-US"/>
          </a:p>
        </p:txBody>
      </p:sp>
      <p:sp>
        <p:nvSpPr>
          <p:cNvPr id="6" name="タイトル 5">
            <a:extLst>
              <a:ext uri="{FF2B5EF4-FFF2-40B4-BE49-F238E27FC236}">
                <a16:creationId xmlns:a16="http://schemas.microsoft.com/office/drawing/2014/main" id="{9427E30B-D1F9-B476-59F8-1EC9007971F5}"/>
              </a:ext>
            </a:extLst>
          </p:cNvPr>
          <p:cNvSpPr>
            <a:spLocks noGrp="1"/>
          </p:cNvSpPr>
          <p:nvPr>
            <p:ph type="title"/>
          </p:nvPr>
        </p:nvSpPr>
        <p:spPr>
          <a:xfrm>
            <a:off x="289560" y="301750"/>
            <a:ext cx="5522976" cy="1709928"/>
          </a:xfrm>
        </p:spPr>
        <p:txBody>
          <a:bodyPr/>
          <a:lstStyle/>
          <a:p>
            <a:r>
              <a:rPr kumimoji="1" lang="ja-JP" altLang="en-US"/>
              <a:t>マスター タイトルの書式設定</a:t>
            </a:r>
          </a:p>
        </p:txBody>
      </p:sp>
    </p:spTree>
    <p:extLst>
      <p:ext uri="{BB962C8B-B14F-4D97-AF65-F5344CB8AC3E}">
        <p14:creationId xmlns:p14="http://schemas.microsoft.com/office/powerpoint/2010/main" val="784512172"/>
      </p:ext>
    </p:extLst>
  </p:cSld>
  <p:clrMapOvr>
    <a:masterClrMapping/>
  </p:clrMapOvr>
  <p:transition spd="med"/>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oxes, 6 stacked, alternate, small title">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EDFF798-3B8E-1F19-EBBE-BEB742312995}"/>
              </a:ext>
            </a:extLst>
          </p:cNvPr>
          <p:cNvSpPr>
            <a:spLocks noGrp="1"/>
          </p:cNvSpPr>
          <p:nvPr>
            <p:ph type="sldNum" sz="quarter" idx="10"/>
          </p:nvPr>
        </p:nvSpPr>
        <p:spPr>
          <a:xfrm>
            <a:off x="11770048" y="6450369"/>
            <a:ext cx="134652" cy="123111"/>
          </a:xfrm>
          <a:prstGeom prst="rect">
            <a:avLst/>
          </a:prstGeom>
        </p:spPr>
        <p:txBody>
          <a:bodyPr/>
          <a:lstStyle/>
          <a:p>
            <a:fld id="{86CB4B4D-7CA3-9044-876B-883B54F8677D}" type="slidenum">
              <a:rPr lang="en-US" smtClean="0"/>
              <a:t>‹#›</a:t>
            </a:fld>
            <a:endParaRPr lang="en-US" dirty="0"/>
          </a:p>
        </p:txBody>
      </p:sp>
      <p:sp>
        <p:nvSpPr>
          <p:cNvPr id="7" name="Text Placeholder 6">
            <a:extLst>
              <a:ext uri="{FF2B5EF4-FFF2-40B4-BE49-F238E27FC236}">
                <a16:creationId xmlns:a16="http://schemas.microsoft.com/office/drawing/2014/main" id="{6D534223-A15F-A9E6-C7FA-95FFDF117A57}"/>
              </a:ext>
            </a:extLst>
          </p:cNvPr>
          <p:cNvSpPr>
            <a:spLocks noGrp="1"/>
          </p:cNvSpPr>
          <p:nvPr>
            <p:ph type="body" sz="quarter" idx="12"/>
          </p:nvPr>
        </p:nvSpPr>
        <p:spPr>
          <a:xfrm>
            <a:off x="6380919" y="274040"/>
            <a:ext cx="2476178" cy="2477294"/>
          </a:xfrm>
          <a:prstGeom prst="rect">
            <a:avLst/>
          </a:prstGeo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8" name="Text Placeholder 6">
            <a:extLst>
              <a:ext uri="{FF2B5EF4-FFF2-40B4-BE49-F238E27FC236}">
                <a16:creationId xmlns:a16="http://schemas.microsoft.com/office/drawing/2014/main" id="{C1675E3B-BB72-1CF2-CC6C-1977AEAF5921}"/>
              </a:ext>
            </a:extLst>
          </p:cNvPr>
          <p:cNvSpPr>
            <a:spLocks noGrp="1"/>
          </p:cNvSpPr>
          <p:nvPr>
            <p:ph type="body" sz="quarter" idx="13"/>
          </p:nvPr>
        </p:nvSpPr>
        <p:spPr>
          <a:xfrm>
            <a:off x="9431697" y="274040"/>
            <a:ext cx="2476178" cy="2477294"/>
          </a:xfrm>
          <a:prstGeom prst="rect">
            <a:avLst/>
          </a:prstGeo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9" name="Text Placeholder 6">
            <a:extLst>
              <a:ext uri="{FF2B5EF4-FFF2-40B4-BE49-F238E27FC236}">
                <a16:creationId xmlns:a16="http://schemas.microsoft.com/office/drawing/2014/main" id="{9258F0BD-A5CC-CECC-5230-86FB175FD67E}"/>
              </a:ext>
            </a:extLst>
          </p:cNvPr>
          <p:cNvSpPr>
            <a:spLocks noGrp="1"/>
          </p:cNvSpPr>
          <p:nvPr>
            <p:ph type="body" sz="quarter" idx="14"/>
          </p:nvPr>
        </p:nvSpPr>
        <p:spPr>
          <a:xfrm>
            <a:off x="6380919" y="3424289"/>
            <a:ext cx="2476178" cy="2477294"/>
          </a:xfrm>
          <a:prstGeom prst="rect">
            <a:avLst/>
          </a:prstGeo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10" name="Text Placeholder 6">
            <a:extLst>
              <a:ext uri="{FF2B5EF4-FFF2-40B4-BE49-F238E27FC236}">
                <a16:creationId xmlns:a16="http://schemas.microsoft.com/office/drawing/2014/main" id="{D9573D61-18CF-FC91-A019-041D3206DAEC}"/>
              </a:ext>
            </a:extLst>
          </p:cNvPr>
          <p:cNvSpPr>
            <a:spLocks noGrp="1"/>
          </p:cNvSpPr>
          <p:nvPr>
            <p:ph type="body" sz="quarter" idx="15"/>
          </p:nvPr>
        </p:nvSpPr>
        <p:spPr>
          <a:xfrm>
            <a:off x="9431697" y="3424289"/>
            <a:ext cx="2476178" cy="2477294"/>
          </a:xfrm>
          <a:prstGeom prst="rect">
            <a:avLst/>
          </a:prstGeo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11" name="Text Placeholder 6">
            <a:extLst>
              <a:ext uri="{FF2B5EF4-FFF2-40B4-BE49-F238E27FC236}">
                <a16:creationId xmlns:a16="http://schemas.microsoft.com/office/drawing/2014/main" id="{75681CC4-265E-A18C-1C70-60E527BC6249}"/>
              </a:ext>
            </a:extLst>
          </p:cNvPr>
          <p:cNvSpPr>
            <a:spLocks noGrp="1"/>
          </p:cNvSpPr>
          <p:nvPr>
            <p:ph type="body" sz="quarter" idx="16"/>
          </p:nvPr>
        </p:nvSpPr>
        <p:spPr>
          <a:xfrm>
            <a:off x="282538" y="3424289"/>
            <a:ext cx="2476178" cy="2477294"/>
          </a:xfrm>
          <a:prstGeom prst="rect">
            <a:avLst/>
          </a:prstGeo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12" name="Text Placeholder 6">
            <a:extLst>
              <a:ext uri="{FF2B5EF4-FFF2-40B4-BE49-F238E27FC236}">
                <a16:creationId xmlns:a16="http://schemas.microsoft.com/office/drawing/2014/main" id="{8D234ED4-217E-BF9B-FDEE-0BE07F831EDD}"/>
              </a:ext>
            </a:extLst>
          </p:cNvPr>
          <p:cNvSpPr>
            <a:spLocks noGrp="1"/>
          </p:cNvSpPr>
          <p:nvPr>
            <p:ph type="body" sz="quarter" idx="17"/>
          </p:nvPr>
        </p:nvSpPr>
        <p:spPr>
          <a:xfrm>
            <a:off x="3333316" y="3424289"/>
            <a:ext cx="2476178" cy="2477294"/>
          </a:xfrm>
          <a:prstGeom prst="rect">
            <a:avLst/>
          </a:prstGeo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cxnSp>
        <p:nvCxnSpPr>
          <p:cNvPr id="16" name="Straight Connector 15">
            <a:extLst>
              <a:ext uri="{FF2B5EF4-FFF2-40B4-BE49-F238E27FC236}">
                <a16:creationId xmlns:a16="http://schemas.microsoft.com/office/drawing/2014/main" id="{4F455E69-0B51-1D31-E569-651079398D33}"/>
              </a:ext>
            </a:extLst>
          </p:cNvPr>
          <p:cNvCxnSpPr>
            <a:cxnSpLocks/>
          </p:cNvCxnSpPr>
          <p:nvPr userDrawn="1"/>
        </p:nvCxnSpPr>
        <p:spPr bwMode="auto">
          <a:xfrm>
            <a:off x="287301" y="3048000"/>
            <a:ext cx="11620574" cy="0"/>
          </a:xfrm>
          <a:prstGeom prst="line">
            <a:avLst/>
          </a:prstGeom>
          <a:ln w="635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54C560F4-CB2D-6B04-588B-57BB4D4E6DC3}"/>
              </a:ext>
            </a:extLst>
          </p:cNvPr>
          <p:cNvCxnSpPr>
            <a:cxnSpLocks/>
          </p:cNvCxnSpPr>
          <p:nvPr userDrawn="1"/>
        </p:nvCxnSpPr>
        <p:spPr bwMode="auto">
          <a:xfrm>
            <a:off x="3047603" y="3048000"/>
            <a:ext cx="0" cy="2952750"/>
          </a:xfrm>
          <a:prstGeom prst="line">
            <a:avLst/>
          </a:prstGeom>
          <a:ln w="635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B87B78A1-A315-98D3-1692-18AAAF4C6002}"/>
              </a:ext>
            </a:extLst>
          </p:cNvPr>
          <p:cNvCxnSpPr/>
          <p:nvPr userDrawn="1"/>
        </p:nvCxnSpPr>
        <p:spPr bwMode="auto">
          <a:xfrm>
            <a:off x="9142810" y="284957"/>
            <a:ext cx="0" cy="5715794"/>
          </a:xfrm>
          <a:prstGeom prst="line">
            <a:avLst/>
          </a:prstGeom>
          <a:ln w="635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F764036E-86AB-0893-B72B-200B84A6BCFD}"/>
              </a:ext>
            </a:extLst>
          </p:cNvPr>
          <p:cNvCxnSpPr/>
          <p:nvPr userDrawn="1"/>
        </p:nvCxnSpPr>
        <p:spPr bwMode="auto">
          <a:xfrm>
            <a:off x="6093683" y="283464"/>
            <a:ext cx="0" cy="5715794"/>
          </a:xfrm>
          <a:prstGeom prst="line">
            <a:avLst/>
          </a:prstGeom>
          <a:ln w="635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フッター プレースホルダー 4">
            <a:extLst>
              <a:ext uri="{FF2B5EF4-FFF2-40B4-BE49-F238E27FC236}">
                <a16:creationId xmlns:a16="http://schemas.microsoft.com/office/drawing/2014/main" id="{08153034-0407-66CB-85EF-D60756D4F66C}"/>
              </a:ext>
            </a:extLst>
          </p:cNvPr>
          <p:cNvSpPr>
            <a:spLocks noGrp="1"/>
          </p:cNvSpPr>
          <p:nvPr>
            <p:ph type="ftr" sz="quarter" idx="18"/>
          </p:nvPr>
        </p:nvSpPr>
        <p:spPr/>
        <p:txBody>
          <a:bodyPr/>
          <a:lstStyle/>
          <a:p>
            <a:r>
              <a:rPr kumimoji="1" lang="ja-JP" altLang="en-US"/>
              <a:t>フッター</a:t>
            </a:r>
            <a:r>
              <a:rPr kumimoji="1" lang="en-US" altLang="ja-JP"/>
              <a:t>(Optional)</a:t>
            </a:r>
            <a:endParaRPr kumimoji="1" lang="ja-JP" altLang="en-US"/>
          </a:p>
        </p:txBody>
      </p:sp>
      <p:sp>
        <p:nvSpPr>
          <p:cNvPr id="4" name="タイトル 3">
            <a:extLst>
              <a:ext uri="{FF2B5EF4-FFF2-40B4-BE49-F238E27FC236}">
                <a16:creationId xmlns:a16="http://schemas.microsoft.com/office/drawing/2014/main" id="{04AA8862-13B7-0350-42FC-410ACAF5C4A0}"/>
              </a:ext>
            </a:extLst>
          </p:cNvPr>
          <p:cNvSpPr>
            <a:spLocks noGrp="1"/>
          </p:cNvSpPr>
          <p:nvPr>
            <p:ph type="title"/>
          </p:nvPr>
        </p:nvSpPr>
        <p:spPr>
          <a:xfrm>
            <a:off x="289560" y="301750"/>
            <a:ext cx="5522976" cy="2286000"/>
          </a:xfrm>
        </p:spPr>
        <p:txBody>
          <a:bodyPr/>
          <a:lstStyle>
            <a:lvl1pPr>
              <a:defRPr sz="2400"/>
            </a:lvl1pPr>
          </a:lstStyle>
          <a:p>
            <a:r>
              <a:rPr kumimoji="1" lang="ja-JP" altLang="en-US"/>
              <a:t>マスター タイトルの書式設定</a:t>
            </a:r>
          </a:p>
        </p:txBody>
      </p:sp>
    </p:spTree>
    <p:extLst>
      <p:ext uri="{BB962C8B-B14F-4D97-AF65-F5344CB8AC3E}">
        <p14:creationId xmlns:p14="http://schemas.microsoft.com/office/powerpoint/2010/main" val="171212167"/>
      </p:ext>
    </p:extLst>
  </p:cSld>
  <p:clrMapOvr>
    <a:masterClrMapping/>
  </p:clrMapOvr>
  <p:transition spd="med"/>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Video or imagery, half, inset">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075B039-5865-7356-B725-0FF3C8F73E3C}"/>
              </a:ext>
            </a:extLst>
          </p:cNvPr>
          <p:cNvSpPr>
            <a:spLocks noGrp="1"/>
          </p:cNvSpPr>
          <p:nvPr>
            <p:ph type="sldNum" sz="quarter" idx="10"/>
          </p:nvPr>
        </p:nvSpPr>
        <p:spPr>
          <a:xfrm>
            <a:off x="11770048" y="6450369"/>
            <a:ext cx="134652" cy="123111"/>
          </a:xfrm>
          <a:prstGeom prst="rect">
            <a:avLst/>
          </a:prstGeom>
        </p:spPr>
        <p:txBody>
          <a:bodyPr/>
          <a:lstStyle/>
          <a:p>
            <a:fld id="{86CB4B4D-7CA3-9044-876B-883B54F8677D}" type="slidenum">
              <a:rPr lang="en-US" smtClean="0"/>
              <a:t>‹#›</a:t>
            </a:fld>
            <a:endParaRPr lang="en-US" dirty="0"/>
          </a:p>
        </p:txBody>
      </p:sp>
      <p:sp>
        <p:nvSpPr>
          <p:cNvPr id="6" name="Text Placeholder 5">
            <a:extLst>
              <a:ext uri="{FF2B5EF4-FFF2-40B4-BE49-F238E27FC236}">
                <a16:creationId xmlns:a16="http://schemas.microsoft.com/office/drawing/2014/main" id="{28FE37E5-0FED-B2B2-3150-F02A8956CD38}"/>
              </a:ext>
            </a:extLst>
          </p:cNvPr>
          <p:cNvSpPr>
            <a:spLocks noGrp="1"/>
          </p:cNvSpPr>
          <p:nvPr>
            <p:ph type="body" sz="quarter" idx="12"/>
          </p:nvPr>
        </p:nvSpPr>
        <p:spPr>
          <a:xfrm>
            <a:off x="284125" y="1686790"/>
            <a:ext cx="2478024" cy="4286250"/>
          </a:xfrm>
          <a:prstGeom prst="rect">
            <a:avLst/>
          </a:prstGeom>
        </p:spPr>
        <p:txBody>
          <a:bodyPr/>
          <a:lstStyle>
            <a:lvl1pPr>
              <a:lnSpc>
                <a:spcPct val="120000"/>
              </a:lnSpc>
              <a:spcBef>
                <a:spcPts val="0"/>
              </a:spcBef>
              <a:defRPr sz="1400">
                <a:solidFill>
                  <a:schemeClr val="tx1"/>
                </a:solidFill>
              </a:defRPr>
            </a:lvl1pPr>
            <a:lvl2pPr marL="127990" indent="-127990">
              <a:lnSpc>
                <a:spcPct val="120000"/>
              </a:lnSpc>
              <a:spcBef>
                <a:spcPts val="0"/>
              </a:spcBef>
              <a:defRPr sz="1400">
                <a:solidFill>
                  <a:schemeClr val="tx1"/>
                </a:solidFill>
              </a:defRPr>
            </a:lvl2pPr>
            <a:lvl3pPr marL="255981" indent="-127990">
              <a:lnSpc>
                <a:spcPct val="120000"/>
              </a:lnSpc>
              <a:spcBef>
                <a:spcPts val="0"/>
              </a:spcBef>
              <a:defRPr sz="1400">
                <a:solidFill>
                  <a:schemeClr val="tx1"/>
                </a:solidFill>
              </a:defRPr>
            </a:lvl3pPr>
            <a:lvl4pPr marL="383971" indent="-127990">
              <a:lnSpc>
                <a:spcPct val="12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7" name="Text Placeholder 5">
            <a:extLst>
              <a:ext uri="{FF2B5EF4-FFF2-40B4-BE49-F238E27FC236}">
                <a16:creationId xmlns:a16="http://schemas.microsoft.com/office/drawing/2014/main" id="{88F00625-4E10-D884-2256-56B294B4BA89}"/>
              </a:ext>
            </a:extLst>
          </p:cNvPr>
          <p:cNvSpPr>
            <a:spLocks noGrp="1"/>
          </p:cNvSpPr>
          <p:nvPr>
            <p:ph type="body" sz="quarter" idx="13"/>
          </p:nvPr>
        </p:nvSpPr>
        <p:spPr>
          <a:xfrm>
            <a:off x="3333316" y="1686790"/>
            <a:ext cx="2478024" cy="4286250"/>
          </a:xfrm>
          <a:prstGeom prst="rect">
            <a:avLst/>
          </a:prstGeom>
        </p:spPr>
        <p:txBody>
          <a:bodyPr/>
          <a:lstStyle>
            <a:lvl1pPr>
              <a:lnSpc>
                <a:spcPct val="120000"/>
              </a:lnSpc>
              <a:spcBef>
                <a:spcPts val="0"/>
              </a:spcBef>
              <a:defRPr sz="1400">
                <a:solidFill>
                  <a:schemeClr val="tx1"/>
                </a:solidFill>
              </a:defRPr>
            </a:lvl1pPr>
            <a:lvl2pPr marL="127990" indent="-127990">
              <a:lnSpc>
                <a:spcPct val="120000"/>
              </a:lnSpc>
              <a:spcBef>
                <a:spcPts val="0"/>
              </a:spcBef>
              <a:defRPr sz="1400">
                <a:solidFill>
                  <a:schemeClr val="tx1"/>
                </a:solidFill>
              </a:defRPr>
            </a:lvl2pPr>
            <a:lvl3pPr marL="255981" indent="-127990">
              <a:lnSpc>
                <a:spcPct val="120000"/>
              </a:lnSpc>
              <a:spcBef>
                <a:spcPts val="0"/>
              </a:spcBef>
              <a:defRPr sz="1400">
                <a:solidFill>
                  <a:schemeClr val="tx1"/>
                </a:solidFill>
              </a:defRPr>
            </a:lvl3pPr>
            <a:lvl4pPr marL="383971" indent="-127990">
              <a:lnSpc>
                <a:spcPct val="12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11" name="Picture Placeholder 10">
            <a:extLst>
              <a:ext uri="{FF2B5EF4-FFF2-40B4-BE49-F238E27FC236}">
                <a16:creationId xmlns:a16="http://schemas.microsoft.com/office/drawing/2014/main" id="{A3525DFF-EC8A-8C67-14A3-80DE024D87E2}"/>
              </a:ext>
            </a:extLst>
          </p:cNvPr>
          <p:cNvSpPr>
            <a:spLocks noGrp="1"/>
          </p:cNvSpPr>
          <p:nvPr>
            <p:ph type="pic" sz="quarter" idx="15" hasCustomPrompt="1"/>
          </p:nvPr>
        </p:nvSpPr>
        <p:spPr>
          <a:xfrm>
            <a:off x="6382512" y="301752"/>
            <a:ext cx="5522976" cy="6263640"/>
          </a:xfrm>
          <a:prstGeom prst="rect">
            <a:avLst/>
          </a:prstGeom>
          <a:solidFill>
            <a:srgbClr val="E0E0E0"/>
          </a:solidFill>
        </p:spPr>
        <p:txBody>
          <a:bodyPr anchor="ctr"/>
          <a:lstStyle>
            <a:lvl1pPr algn="ctr">
              <a:defRPr>
                <a:solidFill>
                  <a:schemeClr val="accent5"/>
                </a:solidFill>
              </a:defRPr>
            </a:lvl1pPr>
          </a:lstStyle>
          <a:p>
            <a:r>
              <a:rPr lang="en-US" dirty="0"/>
              <a:t>Place imagery here</a:t>
            </a:r>
          </a:p>
        </p:txBody>
      </p:sp>
      <p:sp>
        <p:nvSpPr>
          <p:cNvPr id="5" name="フッター プレースホルダー 4">
            <a:extLst>
              <a:ext uri="{FF2B5EF4-FFF2-40B4-BE49-F238E27FC236}">
                <a16:creationId xmlns:a16="http://schemas.microsoft.com/office/drawing/2014/main" id="{8C925C79-1EAC-0CF0-4E2E-BCB0216154D5}"/>
              </a:ext>
            </a:extLst>
          </p:cNvPr>
          <p:cNvSpPr>
            <a:spLocks noGrp="1"/>
          </p:cNvSpPr>
          <p:nvPr>
            <p:ph type="ftr" sz="quarter" idx="16"/>
          </p:nvPr>
        </p:nvSpPr>
        <p:spPr/>
        <p:txBody>
          <a:bodyPr/>
          <a:lstStyle/>
          <a:p>
            <a:r>
              <a:rPr kumimoji="1" lang="ja-JP" altLang="en-US"/>
              <a:t>フッター</a:t>
            </a:r>
            <a:r>
              <a:rPr kumimoji="1" lang="en-US" altLang="ja-JP"/>
              <a:t>(Optional)</a:t>
            </a:r>
            <a:endParaRPr kumimoji="1" lang="ja-JP" altLang="en-US"/>
          </a:p>
        </p:txBody>
      </p:sp>
      <p:sp>
        <p:nvSpPr>
          <p:cNvPr id="4" name="タイトル 3">
            <a:extLst>
              <a:ext uri="{FF2B5EF4-FFF2-40B4-BE49-F238E27FC236}">
                <a16:creationId xmlns:a16="http://schemas.microsoft.com/office/drawing/2014/main" id="{3475FB5A-B4C4-6ABB-9E93-36DC88E7F482}"/>
              </a:ext>
            </a:extLst>
          </p:cNvPr>
          <p:cNvSpPr>
            <a:spLocks noGrp="1"/>
          </p:cNvSpPr>
          <p:nvPr>
            <p:ph type="title"/>
          </p:nvPr>
        </p:nvSpPr>
        <p:spPr>
          <a:xfrm>
            <a:off x="289560" y="301751"/>
            <a:ext cx="5527040" cy="1189592"/>
          </a:xfrm>
        </p:spPr>
        <p:txBody>
          <a:bodyPr/>
          <a:lstStyle/>
          <a:p>
            <a:r>
              <a:rPr kumimoji="1" lang="ja-JP" altLang="en-US"/>
              <a:t>マスター タイトルの書式設定</a:t>
            </a:r>
          </a:p>
        </p:txBody>
      </p:sp>
    </p:spTree>
    <p:extLst>
      <p:ext uri="{BB962C8B-B14F-4D97-AF65-F5344CB8AC3E}">
        <p14:creationId xmlns:p14="http://schemas.microsoft.com/office/powerpoint/2010/main" val="3224836230"/>
      </p:ext>
    </p:extLst>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Cover, imagery, half ">
    <p:bg>
      <p:bgPr>
        <a:solidFill>
          <a:schemeClr val="bg1"/>
        </a:solidFill>
        <a:effectLst/>
      </p:bgPr>
    </p:bg>
    <p:spTree>
      <p:nvGrpSpPr>
        <p:cNvPr id="1" name=""/>
        <p:cNvGrpSpPr/>
        <p:nvPr/>
      </p:nvGrpSpPr>
      <p:grpSpPr>
        <a:xfrm>
          <a:off x="0" y="0"/>
          <a:ext cx="0" cy="0"/>
          <a:chOff x="0" y="0"/>
          <a:chExt cx="0" cy="0"/>
        </a:xfrm>
      </p:grpSpPr>
      <p:grpSp>
        <p:nvGrpSpPr>
          <p:cNvPr id="4" name="グループ化 3">
            <a:extLst>
              <a:ext uri="{FF2B5EF4-FFF2-40B4-BE49-F238E27FC236}">
                <a16:creationId xmlns:a16="http://schemas.microsoft.com/office/drawing/2014/main" id="{E4056BC7-B013-BCEC-E14D-46DA461799A3}"/>
              </a:ext>
            </a:extLst>
          </p:cNvPr>
          <p:cNvGrpSpPr/>
          <p:nvPr userDrawn="1"/>
        </p:nvGrpSpPr>
        <p:grpSpPr>
          <a:xfrm>
            <a:off x="-137160" y="-138793"/>
            <a:ext cx="12454128" cy="7133953"/>
            <a:chOff x="-137160" y="-138793"/>
            <a:chExt cx="12454128" cy="7133953"/>
          </a:xfrm>
        </p:grpSpPr>
        <p:cxnSp>
          <p:nvCxnSpPr>
            <p:cNvPr id="7" name="直線コネクタ 6">
              <a:extLst>
                <a:ext uri="{FF2B5EF4-FFF2-40B4-BE49-F238E27FC236}">
                  <a16:creationId xmlns:a16="http://schemas.microsoft.com/office/drawing/2014/main" id="{EF9F9894-D863-B65B-2DE7-8CE7462DFFD7}"/>
                </a:ext>
              </a:extLst>
            </p:cNvPr>
            <p:cNvCxnSpPr/>
            <p:nvPr/>
          </p:nvCxnSpPr>
          <p:spPr>
            <a:xfrm>
              <a:off x="285750"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9" name="直線コネクタ 8">
              <a:extLst>
                <a:ext uri="{FF2B5EF4-FFF2-40B4-BE49-F238E27FC236}">
                  <a16:creationId xmlns:a16="http://schemas.microsoft.com/office/drawing/2014/main" id="{9C8851BC-7CB2-B3FE-9CB2-6CB7BAC17C94}"/>
                </a:ext>
              </a:extLst>
            </p:cNvPr>
            <p:cNvCxnSpPr/>
            <p:nvPr/>
          </p:nvCxnSpPr>
          <p:spPr>
            <a:xfrm>
              <a:off x="1524000"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E3B969FD-D018-B11B-A1C1-F4BEBBB2984F}"/>
                </a:ext>
              </a:extLst>
            </p:cNvPr>
            <p:cNvCxnSpPr/>
            <p:nvPr/>
          </p:nvCxnSpPr>
          <p:spPr>
            <a:xfrm>
              <a:off x="2765425"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2734F796-FCD5-0E7C-E6DF-E973851AAE45}"/>
                </a:ext>
              </a:extLst>
            </p:cNvPr>
            <p:cNvCxnSpPr/>
            <p:nvPr/>
          </p:nvCxnSpPr>
          <p:spPr>
            <a:xfrm>
              <a:off x="3051175"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48DD920C-B5CF-7032-8753-FB18437B31C1}"/>
                </a:ext>
              </a:extLst>
            </p:cNvPr>
            <p:cNvCxnSpPr>
              <a:cxnSpLocks/>
            </p:cNvCxnSpPr>
            <p:nvPr/>
          </p:nvCxnSpPr>
          <p:spPr>
            <a:xfrm>
              <a:off x="3340957"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3" name="直線コネクタ 12">
              <a:extLst>
                <a:ext uri="{FF2B5EF4-FFF2-40B4-BE49-F238E27FC236}">
                  <a16:creationId xmlns:a16="http://schemas.microsoft.com/office/drawing/2014/main" id="{2F48CDB6-66D5-120D-AE63-EC9D2FED6CC4}"/>
                </a:ext>
              </a:extLst>
            </p:cNvPr>
            <p:cNvCxnSpPr>
              <a:cxnSpLocks/>
            </p:cNvCxnSpPr>
            <p:nvPr/>
          </p:nvCxnSpPr>
          <p:spPr>
            <a:xfrm>
              <a:off x="4575175"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0BDC5BAD-E822-6D97-02A1-DB693B9642AA}"/>
                </a:ext>
              </a:extLst>
            </p:cNvPr>
            <p:cNvCxnSpPr>
              <a:cxnSpLocks/>
            </p:cNvCxnSpPr>
            <p:nvPr/>
          </p:nvCxnSpPr>
          <p:spPr>
            <a:xfrm>
              <a:off x="5819775"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144D8FCB-F9EC-A084-8570-5F62746E7C4E}"/>
                </a:ext>
              </a:extLst>
            </p:cNvPr>
            <p:cNvCxnSpPr>
              <a:cxnSpLocks/>
            </p:cNvCxnSpPr>
            <p:nvPr/>
          </p:nvCxnSpPr>
          <p:spPr>
            <a:xfrm>
              <a:off x="6096000"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6DF4DBBC-0671-DDE9-AB81-40BF9C7962B0}"/>
                </a:ext>
              </a:extLst>
            </p:cNvPr>
            <p:cNvCxnSpPr>
              <a:cxnSpLocks/>
            </p:cNvCxnSpPr>
            <p:nvPr/>
          </p:nvCxnSpPr>
          <p:spPr>
            <a:xfrm>
              <a:off x="6380512"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9C68116E-4D08-E242-947A-E4DBDABFB1ED}"/>
                </a:ext>
              </a:extLst>
            </p:cNvPr>
            <p:cNvCxnSpPr>
              <a:cxnSpLocks/>
            </p:cNvCxnSpPr>
            <p:nvPr/>
          </p:nvCxnSpPr>
          <p:spPr>
            <a:xfrm>
              <a:off x="7616825"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EE1D1D4A-A73C-451A-6563-268D918DF8DB}"/>
                </a:ext>
              </a:extLst>
            </p:cNvPr>
            <p:cNvCxnSpPr>
              <a:cxnSpLocks/>
            </p:cNvCxnSpPr>
            <p:nvPr/>
          </p:nvCxnSpPr>
          <p:spPr>
            <a:xfrm>
              <a:off x="8861425"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1420D94C-A243-7FC7-41A7-60F70F781FC1}"/>
                </a:ext>
              </a:extLst>
            </p:cNvPr>
            <p:cNvCxnSpPr>
              <a:cxnSpLocks/>
            </p:cNvCxnSpPr>
            <p:nvPr/>
          </p:nvCxnSpPr>
          <p:spPr>
            <a:xfrm>
              <a:off x="9144000"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315280F2-251D-5FF8-E45E-E1012D4588F9}"/>
                </a:ext>
              </a:extLst>
            </p:cNvPr>
            <p:cNvCxnSpPr>
              <a:cxnSpLocks/>
            </p:cNvCxnSpPr>
            <p:nvPr/>
          </p:nvCxnSpPr>
          <p:spPr>
            <a:xfrm>
              <a:off x="9420225"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E1F2F218-4A13-35F2-3E6A-508AA2C7B3E1}"/>
                </a:ext>
              </a:extLst>
            </p:cNvPr>
            <p:cNvCxnSpPr>
              <a:cxnSpLocks/>
            </p:cNvCxnSpPr>
            <p:nvPr/>
          </p:nvCxnSpPr>
          <p:spPr>
            <a:xfrm>
              <a:off x="10671175"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CD63C2A8-E730-C7B8-D842-9B9B238AEA0F}"/>
                </a:ext>
              </a:extLst>
            </p:cNvPr>
            <p:cNvCxnSpPr>
              <a:cxnSpLocks/>
            </p:cNvCxnSpPr>
            <p:nvPr/>
          </p:nvCxnSpPr>
          <p:spPr>
            <a:xfrm>
              <a:off x="11905012"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3" name="直線コネクタ 22">
              <a:extLst>
                <a:ext uri="{FF2B5EF4-FFF2-40B4-BE49-F238E27FC236}">
                  <a16:creationId xmlns:a16="http://schemas.microsoft.com/office/drawing/2014/main" id="{4936B81C-B60E-85D9-643F-6249F7F58AB4}"/>
                </a:ext>
              </a:extLst>
            </p:cNvPr>
            <p:cNvCxnSpPr>
              <a:cxnSpLocks/>
            </p:cNvCxnSpPr>
            <p:nvPr/>
          </p:nvCxnSpPr>
          <p:spPr>
            <a:xfrm>
              <a:off x="285750"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4" name="直線コネクタ 23">
              <a:extLst>
                <a:ext uri="{FF2B5EF4-FFF2-40B4-BE49-F238E27FC236}">
                  <a16:creationId xmlns:a16="http://schemas.microsoft.com/office/drawing/2014/main" id="{BEBC93C4-7A3E-DF2E-9CF5-AFF54CBB6885}"/>
                </a:ext>
              </a:extLst>
            </p:cNvPr>
            <p:cNvCxnSpPr>
              <a:cxnSpLocks/>
            </p:cNvCxnSpPr>
            <p:nvPr/>
          </p:nvCxnSpPr>
          <p:spPr>
            <a:xfrm>
              <a:off x="1524000"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5" name="直線コネクタ 24">
              <a:extLst>
                <a:ext uri="{FF2B5EF4-FFF2-40B4-BE49-F238E27FC236}">
                  <a16:creationId xmlns:a16="http://schemas.microsoft.com/office/drawing/2014/main" id="{16507EEB-74B8-53F3-DC54-420D3DB9A734}"/>
                </a:ext>
              </a:extLst>
            </p:cNvPr>
            <p:cNvCxnSpPr>
              <a:cxnSpLocks/>
            </p:cNvCxnSpPr>
            <p:nvPr/>
          </p:nvCxnSpPr>
          <p:spPr>
            <a:xfrm>
              <a:off x="2765425"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6" name="直線コネクタ 25">
              <a:extLst>
                <a:ext uri="{FF2B5EF4-FFF2-40B4-BE49-F238E27FC236}">
                  <a16:creationId xmlns:a16="http://schemas.microsoft.com/office/drawing/2014/main" id="{90BCAB13-3411-7D4C-E181-A2534443E6C6}"/>
                </a:ext>
              </a:extLst>
            </p:cNvPr>
            <p:cNvCxnSpPr>
              <a:cxnSpLocks/>
            </p:cNvCxnSpPr>
            <p:nvPr/>
          </p:nvCxnSpPr>
          <p:spPr>
            <a:xfrm>
              <a:off x="3051175"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F5CA058B-4976-77E2-FF70-595F08F5B51B}"/>
                </a:ext>
              </a:extLst>
            </p:cNvPr>
            <p:cNvCxnSpPr>
              <a:cxnSpLocks/>
            </p:cNvCxnSpPr>
            <p:nvPr/>
          </p:nvCxnSpPr>
          <p:spPr>
            <a:xfrm>
              <a:off x="3340957"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1CDD9156-F5D4-9E33-1FFA-ECCFD4D265E8}"/>
                </a:ext>
              </a:extLst>
            </p:cNvPr>
            <p:cNvCxnSpPr>
              <a:cxnSpLocks/>
            </p:cNvCxnSpPr>
            <p:nvPr/>
          </p:nvCxnSpPr>
          <p:spPr>
            <a:xfrm>
              <a:off x="4575175"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9" name="直線コネクタ 28">
              <a:extLst>
                <a:ext uri="{FF2B5EF4-FFF2-40B4-BE49-F238E27FC236}">
                  <a16:creationId xmlns:a16="http://schemas.microsoft.com/office/drawing/2014/main" id="{68EABE4B-E550-E787-89C4-4E90FAAF5D62}"/>
                </a:ext>
              </a:extLst>
            </p:cNvPr>
            <p:cNvCxnSpPr>
              <a:cxnSpLocks/>
            </p:cNvCxnSpPr>
            <p:nvPr/>
          </p:nvCxnSpPr>
          <p:spPr>
            <a:xfrm>
              <a:off x="5819775"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0" name="直線コネクタ 29">
              <a:extLst>
                <a:ext uri="{FF2B5EF4-FFF2-40B4-BE49-F238E27FC236}">
                  <a16:creationId xmlns:a16="http://schemas.microsoft.com/office/drawing/2014/main" id="{7677D771-6B20-8A0D-1D25-870DFB893577}"/>
                </a:ext>
              </a:extLst>
            </p:cNvPr>
            <p:cNvCxnSpPr>
              <a:cxnSpLocks/>
            </p:cNvCxnSpPr>
            <p:nvPr/>
          </p:nvCxnSpPr>
          <p:spPr>
            <a:xfrm>
              <a:off x="6096000"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1" name="直線コネクタ 30">
              <a:extLst>
                <a:ext uri="{FF2B5EF4-FFF2-40B4-BE49-F238E27FC236}">
                  <a16:creationId xmlns:a16="http://schemas.microsoft.com/office/drawing/2014/main" id="{B1CF0106-5FD8-0030-F81F-0C6C42F70A8E}"/>
                </a:ext>
              </a:extLst>
            </p:cNvPr>
            <p:cNvCxnSpPr>
              <a:cxnSpLocks/>
            </p:cNvCxnSpPr>
            <p:nvPr/>
          </p:nvCxnSpPr>
          <p:spPr>
            <a:xfrm>
              <a:off x="6380512"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2" name="直線コネクタ 31">
              <a:extLst>
                <a:ext uri="{FF2B5EF4-FFF2-40B4-BE49-F238E27FC236}">
                  <a16:creationId xmlns:a16="http://schemas.microsoft.com/office/drawing/2014/main" id="{944E9E20-080D-4C5B-0587-6B6CB790D6EE}"/>
                </a:ext>
              </a:extLst>
            </p:cNvPr>
            <p:cNvCxnSpPr>
              <a:cxnSpLocks/>
            </p:cNvCxnSpPr>
            <p:nvPr/>
          </p:nvCxnSpPr>
          <p:spPr>
            <a:xfrm>
              <a:off x="7616825"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3" name="直線コネクタ 32">
              <a:extLst>
                <a:ext uri="{FF2B5EF4-FFF2-40B4-BE49-F238E27FC236}">
                  <a16:creationId xmlns:a16="http://schemas.microsoft.com/office/drawing/2014/main" id="{276F1F24-714E-BDC3-DAA0-CBB549FE7BFC}"/>
                </a:ext>
              </a:extLst>
            </p:cNvPr>
            <p:cNvCxnSpPr>
              <a:cxnSpLocks/>
            </p:cNvCxnSpPr>
            <p:nvPr/>
          </p:nvCxnSpPr>
          <p:spPr>
            <a:xfrm>
              <a:off x="8861425"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4F005DDA-D3D5-6C5F-2B74-671E83D1DA69}"/>
                </a:ext>
              </a:extLst>
            </p:cNvPr>
            <p:cNvCxnSpPr>
              <a:cxnSpLocks/>
            </p:cNvCxnSpPr>
            <p:nvPr/>
          </p:nvCxnSpPr>
          <p:spPr>
            <a:xfrm>
              <a:off x="9144000"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id="{5C948F14-22FE-EDC4-F4CB-871718B5154A}"/>
                </a:ext>
              </a:extLst>
            </p:cNvPr>
            <p:cNvCxnSpPr>
              <a:cxnSpLocks/>
            </p:cNvCxnSpPr>
            <p:nvPr/>
          </p:nvCxnSpPr>
          <p:spPr>
            <a:xfrm>
              <a:off x="9420225"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3B507F62-435B-2B92-C18C-DB79C377D161}"/>
                </a:ext>
              </a:extLst>
            </p:cNvPr>
            <p:cNvCxnSpPr>
              <a:cxnSpLocks/>
            </p:cNvCxnSpPr>
            <p:nvPr/>
          </p:nvCxnSpPr>
          <p:spPr>
            <a:xfrm>
              <a:off x="10671175"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7" name="直線コネクタ 36">
              <a:extLst>
                <a:ext uri="{FF2B5EF4-FFF2-40B4-BE49-F238E27FC236}">
                  <a16:creationId xmlns:a16="http://schemas.microsoft.com/office/drawing/2014/main" id="{F2C90C94-4F36-27AE-1C0E-EF5ADE047B48}"/>
                </a:ext>
              </a:extLst>
            </p:cNvPr>
            <p:cNvCxnSpPr>
              <a:cxnSpLocks/>
            </p:cNvCxnSpPr>
            <p:nvPr/>
          </p:nvCxnSpPr>
          <p:spPr>
            <a:xfrm>
              <a:off x="11905012"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8" name="直線コネクタ 37">
              <a:extLst>
                <a:ext uri="{FF2B5EF4-FFF2-40B4-BE49-F238E27FC236}">
                  <a16:creationId xmlns:a16="http://schemas.microsoft.com/office/drawing/2014/main" id="{490D4306-F792-7FCC-12ED-B26F4764D698}"/>
                </a:ext>
              </a:extLst>
            </p:cNvPr>
            <p:cNvCxnSpPr>
              <a:cxnSpLocks/>
            </p:cNvCxnSpPr>
            <p:nvPr/>
          </p:nvCxnSpPr>
          <p:spPr>
            <a:xfrm>
              <a:off x="-137160" y="302895"/>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9" name="直線コネクタ 38">
              <a:extLst>
                <a:ext uri="{FF2B5EF4-FFF2-40B4-BE49-F238E27FC236}">
                  <a16:creationId xmlns:a16="http://schemas.microsoft.com/office/drawing/2014/main" id="{7212229D-AF41-E9A1-961C-FDF2AAE6EA29}"/>
                </a:ext>
              </a:extLst>
            </p:cNvPr>
            <p:cNvCxnSpPr>
              <a:cxnSpLocks/>
            </p:cNvCxnSpPr>
            <p:nvPr/>
          </p:nvCxnSpPr>
          <p:spPr>
            <a:xfrm>
              <a:off x="-137160" y="861695"/>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0" name="直線コネクタ 39">
              <a:extLst>
                <a:ext uri="{FF2B5EF4-FFF2-40B4-BE49-F238E27FC236}">
                  <a16:creationId xmlns:a16="http://schemas.microsoft.com/office/drawing/2014/main" id="{590126CC-10E4-D514-2EC1-11937658B901}"/>
                </a:ext>
              </a:extLst>
            </p:cNvPr>
            <p:cNvCxnSpPr>
              <a:cxnSpLocks/>
            </p:cNvCxnSpPr>
            <p:nvPr/>
          </p:nvCxnSpPr>
          <p:spPr>
            <a:xfrm>
              <a:off x="-137160" y="1715770"/>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9DE5A35F-8DD7-0DFD-CE63-35E04E4159D3}"/>
                </a:ext>
              </a:extLst>
            </p:cNvPr>
            <p:cNvCxnSpPr>
              <a:cxnSpLocks/>
            </p:cNvCxnSpPr>
            <p:nvPr/>
          </p:nvCxnSpPr>
          <p:spPr>
            <a:xfrm>
              <a:off x="-137160" y="2569845"/>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2" name="直線コネクタ 41">
              <a:extLst>
                <a:ext uri="{FF2B5EF4-FFF2-40B4-BE49-F238E27FC236}">
                  <a16:creationId xmlns:a16="http://schemas.microsoft.com/office/drawing/2014/main" id="{B2658AF6-02FD-1161-2E9E-B938E0033ADB}"/>
                </a:ext>
              </a:extLst>
            </p:cNvPr>
            <p:cNvCxnSpPr>
              <a:cxnSpLocks/>
            </p:cNvCxnSpPr>
            <p:nvPr/>
          </p:nvCxnSpPr>
          <p:spPr>
            <a:xfrm>
              <a:off x="-137160" y="3433445"/>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0386D422-21F9-E5EB-5048-827B2A84970E}"/>
                </a:ext>
              </a:extLst>
            </p:cNvPr>
            <p:cNvCxnSpPr>
              <a:cxnSpLocks/>
            </p:cNvCxnSpPr>
            <p:nvPr/>
          </p:nvCxnSpPr>
          <p:spPr>
            <a:xfrm>
              <a:off x="-137160" y="4290695"/>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4" name="直線コネクタ 43">
              <a:extLst>
                <a:ext uri="{FF2B5EF4-FFF2-40B4-BE49-F238E27FC236}">
                  <a16:creationId xmlns:a16="http://schemas.microsoft.com/office/drawing/2014/main" id="{475D7465-BD27-5237-95B9-85D7AAADE75E}"/>
                </a:ext>
              </a:extLst>
            </p:cNvPr>
            <p:cNvCxnSpPr>
              <a:cxnSpLocks/>
            </p:cNvCxnSpPr>
            <p:nvPr/>
          </p:nvCxnSpPr>
          <p:spPr>
            <a:xfrm>
              <a:off x="-137160" y="5144770"/>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5" name="直線コネクタ 44">
              <a:extLst>
                <a:ext uri="{FF2B5EF4-FFF2-40B4-BE49-F238E27FC236}">
                  <a16:creationId xmlns:a16="http://schemas.microsoft.com/office/drawing/2014/main" id="{0DBF6C79-B6DF-5B91-193D-9E32F443D50E}"/>
                </a:ext>
              </a:extLst>
            </p:cNvPr>
            <p:cNvCxnSpPr>
              <a:cxnSpLocks/>
            </p:cNvCxnSpPr>
            <p:nvPr/>
          </p:nvCxnSpPr>
          <p:spPr>
            <a:xfrm>
              <a:off x="-137160" y="5995670"/>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6" name="直線コネクタ 45">
              <a:extLst>
                <a:ext uri="{FF2B5EF4-FFF2-40B4-BE49-F238E27FC236}">
                  <a16:creationId xmlns:a16="http://schemas.microsoft.com/office/drawing/2014/main" id="{FDCED17D-D728-A40F-7862-34D49710F9D1}"/>
                </a:ext>
              </a:extLst>
            </p:cNvPr>
            <p:cNvCxnSpPr>
              <a:cxnSpLocks/>
            </p:cNvCxnSpPr>
            <p:nvPr/>
          </p:nvCxnSpPr>
          <p:spPr>
            <a:xfrm>
              <a:off x="-137160" y="6567170"/>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0406FA75-3FCD-898F-A41A-9A175301713D}"/>
                </a:ext>
              </a:extLst>
            </p:cNvPr>
            <p:cNvCxnSpPr>
              <a:cxnSpLocks/>
            </p:cNvCxnSpPr>
            <p:nvPr/>
          </p:nvCxnSpPr>
          <p:spPr>
            <a:xfrm>
              <a:off x="12207240" y="302895"/>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8" name="直線コネクタ 47">
              <a:extLst>
                <a:ext uri="{FF2B5EF4-FFF2-40B4-BE49-F238E27FC236}">
                  <a16:creationId xmlns:a16="http://schemas.microsoft.com/office/drawing/2014/main" id="{7A116AEB-90F7-28D4-DEC9-CBDBEB75B141}"/>
                </a:ext>
              </a:extLst>
            </p:cNvPr>
            <p:cNvCxnSpPr>
              <a:cxnSpLocks/>
            </p:cNvCxnSpPr>
            <p:nvPr/>
          </p:nvCxnSpPr>
          <p:spPr>
            <a:xfrm>
              <a:off x="12207240" y="861695"/>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9" name="直線コネクタ 48">
              <a:extLst>
                <a:ext uri="{FF2B5EF4-FFF2-40B4-BE49-F238E27FC236}">
                  <a16:creationId xmlns:a16="http://schemas.microsoft.com/office/drawing/2014/main" id="{B3E3356C-40C4-8611-3B51-F723093D1E31}"/>
                </a:ext>
              </a:extLst>
            </p:cNvPr>
            <p:cNvCxnSpPr>
              <a:cxnSpLocks/>
            </p:cNvCxnSpPr>
            <p:nvPr/>
          </p:nvCxnSpPr>
          <p:spPr>
            <a:xfrm>
              <a:off x="12207240" y="1715770"/>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0" name="直線コネクタ 49">
              <a:extLst>
                <a:ext uri="{FF2B5EF4-FFF2-40B4-BE49-F238E27FC236}">
                  <a16:creationId xmlns:a16="http://schemas.microsoft.com/office/drawing/2014/main" id="{502C5951-02B5-216C-7553-BC0F31B87654}"/>
                </a:ext>
              </a:extLst>
            </p:cNvPr>
            <p:cNvCxnSpPr>
              <a:cxnSpLocks/>
            </p:cNvCxnSpPr>
            <p:nvPr/>
          </p:nvCxnSpPr>
          <p:spPr>
            <a:xfrm>
              <a:off x="12207240" y="2569845"/>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1" name="直線コネクタ 50">
              <a:extLst>
                <a:ext uri="{FF2B5EF4-FFF2-40B4-BE49-F238E27FC236}">
                  <a16:creationId xmlns:a16="http://schemas.microsoft.com/office/drawing/2014/main" id="{7B50ECDE-20BB-E9C4-B92F-5FA587B186A1}"/>
                </a:ext>
              </a:extLst>
            </p:cNvPr>
            <p:cNvCxnSpPr>
              <a:cxnSpLocks/>
            </p:cNvCxnSpPr>
            <p:nvPr/>
          </p:nvCxnSpPr>
          <p:spPr>
            <a:xfrm>
              <a:off x="12207240" y="3433445"/>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2" name="直線コネクタ 51">
              <a:extLst>
                <a:ext uri="{FF2B5EF4-FFF2-40B4-BE49-F238E27FC236}">
                  <a16:creationId xmlns:a16="http://schemas.microsoft.com/office/drawing/2014/main" id="{9209D2A5-9183-3183-82C1-E5E667099F16}"/>
                </a:ext>
              </a:extLst>
            </p:cNvPr>
            <p:cNvCxnSpPr>
              <a:cxnSpLocks/>
            </p:cNvCxnSpPr>
            <p:nvPr/>
          </p:nvCxnSpPr>
          <p:spPr>
            <a:xfrm>
              <a:off x="12207240" y="4290695"/>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3" name="直線コネクタ 52">
              <a:extLst>
                <a:ext uri="{FF2B5EF4-FFF2-40B4-BE49-F238E27FC236}">
                  <a16:creationId xmlns:a16="http://schemas.microsoft.com/office/drawing/2014/main" id="{ED437F09-39F9-9014-9356-84396A535887}"/>
                </a:ext>
              </a:extLst>
            </p:cNvPr>
            <p:cNvCxnSpPr>
              <a:cxnSpLocks/>
            </p:cNvCxnSpPr>
            <p:nvPr/>
          </p:nvCxnSpPr>
          <p:spPr>
            <a:xfrm>
              <a:off x="12207240" y="5144770"/>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4" name="直線コネクタ 53">
              <a:extLst>
                <a:ext uri="{FF2B5EF4-FFF2-40B4-BE49-F238E27FC236}">
                  <a16:creationId xmlns:a16="http://schemas.microsoft.com/office/drawing/2014/main" id="{21681FC7-8103-E512-9F0B-D43BBD346EBB}"/>
                </a:ext>
              </a:extLst>
            </p:cNvPr>
            <p:cNvCxnSpPr>
              <a:cxnSpLocks/>
            </p:cNvCxnSpPr>
            <p:nvPr/>
          </p:nvCxnSpPr>
          <p:spPr>
            <a:xfrm>
              <a:off x="12207240" y="5995670"/>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5" name="直線コネクタ 54">
              <a:extLst>
                <a:ext uri="{FF2B5EF4-FFF2-40B4-BE49-F238E27FC236}">
                  <a16:creationId xmlns:a16="http://schemas.microsoft.com/office/drawing/2014/main" id="{1E51CFC5-3501-D0B8-094C-F0928DFFC590}"/>
                </a:ext>
              </a:extLst>
            </p:cNvPr>
            <p:cNvCxnSpPr>
              <a:cxnSpLocks/>
            </p:cNvCxnSpPr>
            <p:nvPr/>
          </p:nvCxnSpPr>
          <p:spPr>
            <a:xfrm>
              <a:off x="12207240" y="6567170"/>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3" name="図プレースホルダー 1">
            <a:extLst>
              <a:ext uri="{FF2B5EF4-FFF2-40B4-BE49-F238E27FC236}">
                <a16:creationId xmlns:a16="http://schemas.microsoft.com/office/drawing/2014/main" id="{A79933E4-AD6C-3906-FD1B-D08E93344B28}"/>
              </a:ext>
            </a:extLst>
          </p:cNvPr>
          <p:cNvSpPr>
            <a:spLocks noGrp="1"/>
          </p:cNvSpPr>
          <p:nvPr>
            <p:ph type="pic" sz="quarter" idx="15"/>
          </p:nvPr>
        </p:nvSpPr>
        <p:spPr>
          <a:xfrm>
            <a:off x="6382512" y="301752"/>
            <a:ext cx="5522976" cy="6263640"/>
          </a:xfrm>
          <a:solidFill>
            <a:srgbClr val="E0E0E0"/>
          </a:solidFill>
        </p:spPr>
        <p:txBody>
          <a:bodyPr anchor="ctr"/>
          <a:lstStyle>
            <a:lvl1pPr algn="ctr">
              <a:defRPr>
                <a:solidFill>
                  <a:srgbClr val="D02670"/>
                </a:solidFill>
              </a:defRPr>
            </a:lvl1pPr>
          </a:lstStyle>
          <a:p>
            <a:r>
              <a:rPr kumimoji="1" lang="ja-JP" altLang="en-US"/>
              <a:t>アイコンをクリックして図を追加</a:t>
            </a:r>
          </a:p>
        </p:txBody>
      </p:sp>
      <p:sp>
        <p:nvSpPr>
          <p:cNvPr id="6" name="タイトル 2">
            <a:extLst>
              <a:ext uri="{FF2B5EF4-FFF2-40B4-BE49-F238E27FC236}">
                <a16:creationId xmlns:a16="http://schemas.microsoft.com/office/drawing/2014/main" id="{988AABA5-782D-46A5-2350-932F8FA42C39}"/>
              </a:ext>
            </a:extLst>
          </p:cNvPr>
          <p:cNvSpPr>
            <a:spLocks noGrp="1"/>
          </p:cNvSpPr>
          <p:nvPr>
            <p:ph type="title"/>
          </p:nvPr>
        </p:nvSpPr>
        <p:spPr>
          <a:xfrm>
            <a:off x="289560" y="859536"/>
            <a:ext cx="5522976" cy="1712214"/>
          </a:xfrm>
        </p:spPr>
        <p:txBody>
          <a:bodyPr/>
          <a:lstStyle>
            <a:lvl1pPr>
              <a:defRPr sz="4000"/>
            </a:lvl1pPr>
          </a:lstStyle>
          <a:p>
            <a:r>
              <a:rPr kumimoji="1" lang="ja-JP" altLang="en-US"/>
              <a:t>マスター タイトルの書式設定</a:t>
            </a:r>
          </a:p>
        </p:txBody>
      </p:sp>
      <p:sp>
        <p:nvSpPr>
          <p:cNvPr id="5" name="グラフィックス 3">
            <a:extLst>
              <a:ext uri="{FF2B5EF4-FFF2-40B4-BE49-F238E27FC236}">
                <a16:creationId xmlns:a16="http://schemas.microsoft.com/office/drawing/2014/main" id="{EB3AC6D0-1F81-C364-51F2-ACF8C7E89A30}"/>
              </a:ext>
            </a:extLst>
          </p:cNvPr>
          <p:cNvSpPr>
            <a:spLocks noChangeAspect="1"/>
          </p:cNvSpPr>
          <p:nvPr userDrawn="1"/>
        </p:nvSpPr>
        <p:spPr>
          <a:xfrm>
            <a:off x="292608" y="6267141"/>
            <a:ext cx="824512" cy="304189"/>
          </a:xfrm>
          <a:custGeom>
            <a:avLst/>
            <a:gdLst>
              <a:gd name="connsiteX0" fmla="*/ -158 w 4035240"/>
              <a:gd name="connsiteY0" fmla="*/ 1394109 h 1502868"/>
              <a:gd name="connsiteX1" fmla="*/ 731541 w 4035240"/>
              <a:gd name="connsiteY1" fmla="*/ 1394109 h 1502868"/>
              <a:gd name="connsiteX2" fmla="*/ 731541 w 4035240"/>
              <a:gd name="connsiteY2" fmla="*/ 1498442 h 1502868"/>
              <a:gd name="connsiteX3" fmla="*/ -158 w 4035240"/>
              <a:gd name="connsiteY3" fmla="*/ 1498442 h 1502868"/>
              <a:gd name="connsiteX4" fmla="*/ -158 w 4035240"/>
              <a:gd name="connsiteY4" fmla="*/ 1299261 h 1502868"/>
              <a:gd name="connsiteX5" fmla="*/ 731541 w 4035240"/>
              <a:gd name="connsiteY5" fmla="*/ 1299261 h 1502868"/>
              <a:gd name="connsiteX6" fmla="*/ 731541 w 4035240"/>
              <a:gd name="connsiteY6" fmla="*/ 1194928 h 1502868"/>
              <a:gd name="connsiteX7" fmla="*/ -158 w 4035240"/>
              <a:gd name="connsiteY7" fmla="*/ 1194928 h 1502868"/>
              <a:gd name="connsiteX8" fmla="*/ 208899 w 4035240"/>
              <a:gd name="connsiteY8" fmla="*/ 1100080 h 1502868"/>
              <a:gd name="connsiteX9" fmla="*/ 522484 w 4035240"/>
              <a:gd name="connsiteY9" fmla="*/ 1100080 h 1502868"/>
              <a:gd name="connsiteX10" fmla="*/ 522484 w 4035240"/>
              <a:gd name="connsiteY10" fmla="*/ 995747 h 1502868"/>
              <a:gd name="connsiteX11" fmla="*/ 208899 w 4035240"/>
              <a:gd name="connsiteY11" fmla="*/ 995747 h 1502868"/>
              <a:gd name="connsiteX12" fmla="*/ 208899 w 4035240"/>
              <a:gd name="connsiteY12" fmla="*/ 900899 h 1502868"/>
              <a:gd name="connsiteX13" fmla="*/ 522484 w 4035240"/>
              <a:gd name="connsiteY13" fmla="*/ 900899 h 1502868"/>
              <a:gd name="connsiteX14" fmla="*/ 522484 w 4035240"/>
              <a:gd name="connsiteY14" fmla="*/ 796566 h 1502868"/>
              <a:gd name="connsiteX15" fmla="*/ 208899 w 4035240"/>
              <a:gd name="connsiteY15" fmla="*/ 796566 h 1502868"/>
              <a:gd name="connsiteX16" fmla="*/ 208899 w 4035240"/>
              <a:gd name="connsiteY16" fmla="*/ 701718 h 1502868"/>
              <a:gd name="connsiteX17" fmla="*/ 522484 w 4035240"/>
              <a:gd name="connsiteY17" fmla="*/ 701718 h 1502868"/>
              <a:gd name="connsiteX18" fmla="*/ 522484 w 4035240"/>
              <a:gd name="connsiteY18" fmla="*/ 597385 h 1502868"/>
              <a:gd name="connsiteX19" fmla="*/ 208899 w 4035240"/>
              <a:gd name="connsiteY19" fmla="*/ 597385 h 1502868"/>
              <a:gd name="connsiteX20" fmla="*/ 522484 w 4035240"/>
              <a:gd name="connsiteY20" fmla="*/ 398204 h 1502868"/>
              <a:gd name="connsiteX21" fmla="*/ 208899 w 4035240"/>
              <a:gd name="connsiteY21" fmla="*/ 398204 h 1502868"/>
              <a:gd name="connsiteX22" fmla="*/ 208899 w 4035240"/>
              <a:gd name="connsiteY22" fmla="*/ 502537 h 1502868"/>
              <a:gd name="connsiteX23" fmla="*/ 522484 w 4035240"/>
              <a:gd name="connsiteY23" fmla="*/ 502537 h 1502868"/>
              <a:gd name="connsiteX24" fmla="*/ -158 w 4035240"/>
              <a:gd name="connsiteY24" fmla="*/ 303356 h 1502868"/>
              <a:gd name="connsiteX25" fmla="*/ 731541 w 4035240"/>
              <a:gd name="connsiteY25" fmla="*/ 303356 h 1502868"/>
              <a:gd name="connsiteX26" fmla="*/ 731541 w 4035240"/>
              <a:gd name="connsiteY26" fmla="*/ 199023 h 1502868"/>
              <a:gd name="connsiteX27" fmla="*/ -158 w 4035240"/>
              <a:gd name="connsiteY27" fmla="*/ 199023 h 1502868"/>
              <a:gd name="connsiteX28" fmla="*/ -158 w 4035240"/>
              <a:gd name="connsiteY28" fmla="*/ 104175 h 1502868"/>
              <a:gd name="connsiteX29" fmla="*/ 731541 w 4035240"/>
              <a:gd name="connsiteY29" fmla="*/ 104175 h 1502868"/>
              <a:gd name="connsiteX30" fmla="*/ 731541 w 4035240"/>
              <a:gd name="connsiteY30" fmla="*/ -158 h 1502868"/>
              <a:gd name="connsiteX31" fmla="*/ -158 w 4035240"/>
              <a:gd name="connsiteY31" fmla="*/ -158 h 1502868"/>
              <a:gd name="connsiteX32" fmla="*/ 836070 w 4035240"/>
              <a:gd name="connsiteY32" fmla="*/ 1299261 h 1502868"/>
              <a:gd name="connsiteX33" fmla="*/ 1951389 w 4035240"/>
              <a:gd name="connsiteY33" fmla="*/ 1299261 h 1502868"/>
              <a:gd name="connsiteX34" fmla="*/ 1993390 w 4035240"/>
              <a:gd name="connsiteY34" fmla="*/ 1194928 h 1502868"/>
              <a:gd name="connsiteX35" fmla="*/ 836070 w 4035240"/>
              <a:gd name="connsiteY35" fmla="*/ 1194928 h 1502868"/>
              <a:gd name="connsiteX36" fmla="*/ 1864060 w 4035240"/>
              <a:gd name="connsiteY36" fmla="*/ 796566 h 1502868"/>
              <a:gd name="connsiteX37" fmla="*/ 1045127 w 4035240"/>
              <a:gd name="connsiteY37" fmla="*/ 796566 h 1502868"/>
              <a:gd name="connsiteX38" fmla="*/ 1045127 w 4035240"/>
              <a:gd name="connsiteY38" fmla="*/ 900899 h 1502868"/>
              <a:gd name="connsiteX39" fmla="*/ 1951293 w 4035240"/>
              <a:gd name="connsiteY39" fmla="*/ 900899 h 1502868"/>
              <a:gd name="connsiteX40" fmla="*/ 1864060 w 4035240"/>
              <a:gd name="connsiteY40" fmla="*/ 796566 h 1502868"/>
              <a:gd name="connsiteX41" fmla="*/ 1045127 w 4035240"/>
              <a:gd name="connsiteY41" fmla="*/ 597385 h 1502868"/>
              <a:gd name="connsiteX42" fmla="*/ 1045127 w 4035240"/>
              <a:gd name="connsiteY42" fmla="*/ 701718 h 1502868"/>
              <a:gd name="connsiteX43" fmla="*/ 1864060 w 4035240"/>
              <a:gd name="connsiteY43" fmla="*/ 701718 h 1502868"/>
              <a:gd name="connsiteX44" fmla="*/ 1951293 w 4035240"/>
              <a:gd name="connsiteY44" fmla="*/ 597385 h 1502868"/>
              <a:gd name="connsiteX45" fmla="*/ 1951389 w 4035240"/>
              <a:gd name="connsiteY45" fmla="*/ 199023 h 1502868"/>
              <a:gd name="connsiteX46" fmla="*/ 836070 w 4035240"/>
              <a:gd name="connsiteY46" fmla="*/ 199023 h 1502868"/>
              <a:gd name="connsiteX47" fmla="*/ 836070 w 4035240"/>
              <a:gd name="connsiteY47" fmla="*/ 303356 h 1502868"/>
              <a:gd name="connsiteX48" fmla="*/ 1993390 w 4035240"/>
              <a:gd name="connsiteY48" fmla="*/ 303356 h 1502868"/>
              <a:gd name="connsiteX49" fmla="*/ 1951389 w 4035240"/>
              <a:gd name="connsiteY49" fmla="*/ 199023 h 1502868"/>
              <a:gd name="connsiteX50" fmla="*/ 1605779 w 4035240"/>
              <a:gd name="connsiteY50" fmla="*/ -158 h 1502868"/>
              <a:gd name="connsiteX51" fmla="*/ 836070 w 4035240"/>
              <a:gd name="connsiteY51" fmla="*/ -158 h 1502868"/>
              <a:gd name="connsiteX52" fmla="*/ 836070 w 4035240"/>
              <a:gd name="connsiteY52" fmla="*/ 104175 h 1502868"/>
              <a:gd name="connsiteX53" fmla="*/ 1874988 w 4035240"/>
              <a:gd name="connsiteY53" fmla="*/ 104175 h 1502868"/>
              <a:gd name="connsiteX54" fmla="*/ 1605779 w 4035240"/>
              <a:gd name="connsiteY54" fmla="*/ -158 h 1502868"/>
              <a:gd name="connsiteX55" fmla="*/ 1045127 w 4035240"/>
              <a:gd name="connsiteY55" fmla="*/ 502537 h 1502868"/>
              <a:gd name="connsiteX56" fmla="*/ 1358712 w 4035240"/>
              <a:gd name="connsiteY56" fmla="*/ 502537 h 1502868"/>
              <a:gd name="connsiteX57" fmla="*/ 1358712 w 4035240"/>
              <a:gd name="connsiteY57" fmla="*/ 398204 h 1502868"/>
              <a:gd name="connsiteX58" fmla="*/ 1045127 w 4035240"/>
              <a:gd name="connsiteY58" fmla="*/ 398204 h 1502868"/>
              <a:gd name="connsiteX59" fmla="*/ 1653292 w 4035240"/>
              <a:gd name="connsiteY59" fmla="*/ 502537 h 1502868"/>
              <a:gd name="connsiteX60" fmla="*/ 1990919 w 4035240"/>
              <a:gd name="connsiteY60" fmla="*/ 502537 h 1502868"/>
              <a:gd name="connsiteX61" fmla="*/ 2004888 w 4035240"/>
              <a:gd name="connsiteY61" fmla="*/ 398204 h 1502868"/>
              <a:gd name="connsiteX62" fmla="*/ 1653292 w 4035240"/>
              <a:gd name="connsiteY62" fmla="*/ 398204 h 1502868"/>
              <a:gd name="connsiteX63" fmla="*/ 1045127 w 4035240"/>
              <a:gd name="connsiteY63" fmla="*/ 1100080 h 1502868"/>
              <a:gd name="connsiteX64" fmla="*/ 1358712 w 4035240"/>
              <a:gd name="connsiteY64" fmla="*/ 1100080 h 1502868"/>
              <a:gd name="connsiteX65" fmla="*/ 1358712 w 4035240"/>
              <a:gd name="connsiteY65" fmla="*/ 995747 h 1502868"/>
              <a:gd name="connsiteX66" fmla="*/ 1045127 w 4035240"/>
              <a:gd name="connsiteY66" fmla="*/ 995747 h 1502868"/>
              <a:gd name="connsiteX67" fmla="*/ 1653292 w 4035240"/>
              <a:gd name="connsiteY67" fmla="*/ 995747 h 1502868"/>
              <a:gd name="connsiteX68" fmla="*/ 1653292 w 4035240"/>
              <a:gd name="connsiteY68" fmla="*/ 1100080 h 1502868"/>
              <a:gd name="connsiteX69" fmla="*/ 2004888 w 4035240"/>
              <a:gd name="connsiteY69" fmla="*/ 1100080 h 1502868"/>
              <a:gd name="connsiteX70" fmla="*/ 1990919 w 4035240"/>
              <a:gd name="connsiteY70" fmla="*/ 995747 h 1502868"/>
              <a:gd name="connsiteX71" fmla="*/ 836070 w 4035240"/>
              <a:gd name="connsiteY71" fmla="*/ 1498442 h 1502868"/>
              <a:gd name="connsiteX72" fmla="*/ 1605779 w 4035240"/>
              <a:gd name="connsiteY72" fmla="*/ 1498442 h 1502868"/>
              <a:gd name="connsiteX73" fmla="*/ 1874988 w 4035240"/>
              <a:gd name="connsiteY73" fmla="*/ 1394109 h 1502868"/>
              <a:gd name="connsiteX74" fmla="*/ 836070 w 4035240"/>
              <a:gd name="connsiteY74" fmla="*/ 1394109 h 1502868"/>
              <a:gd name="connsiteX75" fmla="*/ 2926639 w 4035240"/>
              <a:gd name="connsiteY75" fmla="*/ 1498442 h 1502868"/>
              <a:gd name="connsiteX76" fmla="*/ 2962939 w 4035240"/>
              <a:gd name="connsiteY76" fmla="*/ 1394109 h 1502868"/>
              <a:gd name="connsiteX77" fmla="*/ 2890339 w 4035240"/>
              <a:gd name="connsiteY77" fmla="*/ 1394109 h 1502868"/>
              <a:gd name="connsiteX78" fmla="*/ 2856985 w 4035240"/>
              <a:gd name="connsiteY78" fmla="*/ 1299261 h 1502868"/>
              <a:gd name="connsiteX79" fmla="*/ 2996293 w 4035240"/>
              <a:gd name="connsiteY79" fmla="*/ 1299261 h 1502868"/>
              <a:gd name="connsiteX80" fmla="*/ 3033068 w 4035240"/>
              <a:gd name="connsiteY80" fmla="*/ 1194928 h 1502868"/>
              <a:gd name="connsiteX81" fmla="*/ 2820210 w 4035240"/>
              <a:gd name="connsiteY81" fmla="*/ 1194928 h 1502868"/>
              <a:gd name="connsiteX82" fmla="*/ 2786856 w 4035240"/>
              <a:gd name="connsiteY82" fmla="*/ 1100080 h 1502868"/>
              <a:gd name="connsiteX83" fmla="*/ 3066422 w 4035240"/>
              <a:gd name="connsiteY83" fmla="*/ 1100080 h 1502868"/>
              <a:gd name="connsiteX84" fmla="*/ 3103102 w 4035240"/>
              <a:gd name="connsiteY84" fmla="*/ 995747 h 1502868"/>
              <a:gd name="connsiteX85" fmla="*/ 2750176 w 4035240"/>
              <a:gd name="connsiteY85" fmla="*/ 995747 h 1502868"/>
              <a:gd name="connsiteX86" fmla="*/ 2716822 w 4035240"/>
              <a:gd name="connsiteY86" fmla="*/ 900899 h 1502868"/>
              <a:gd name="connsiteX87" fmla="*/ 3136456 w 4035240"/>
              <a:gd name="connsiteY87" fmla="*/ 900899 h 1502868"/>
              <a:gd name="connsiteX88" fmla="*/ 3173136 w 4035240"/>
              <a:gd name="connsiteY88" fmla="*/ 796566 h 1502868"/>
              <a:gd name="connsiteX89" fmla="*/ 2680142 w 4035240"/>
              <a:gd name="connsiteY89" fmla="*/ 796566 h 1502868"/>
              <a:gd name="connsiteX90" fmla="*/ 2299468 w 4035240"/>
              <a:gd name="connsiteY90" fmla="*/ 502537 h 1502868"/>
              <a:gd name="connsiteX91" fmla="*/ 2864207 w 4035240"/>
              <a:gd name="connsiteY91" fmla="*/ 502537 h 1502868"/>
              <a:gd name="connsiteX92" fmla="*/ 2827907 w 4035240"/>
              <a:gd name="connsiteY92" fmla="*/ 398204 h 1502868"/>
              <a:gd name="connsiteX93" fmla="*/ 2299468 w 4035240"/>
              <a:gd name="connsiteY93" fmla="*/ 398204 h 1502868"/>
              <a:gd name="connsiteX94" fmla="*/ 3058440 w 4035240"/>
              <a:gd name="connsiteY94" fmla="*/ 303356 h 1502868"/>
              <a:gd name="connsiteX95" fmla="*/ 3762867 w 4035240"/>
              <a:gd name="connsiteY95" fmla="*/ 303356 h 1502868"/>
              <a:gd name="connsiteX96" fmla="*/ 3762867 w 4035240"/>
              <a:gd name="connsiteY96" fmla="*/ 199023 h 1502868"/>
              <a:gd name="connsiteX97" fmla="*/ 3094835 w 4035240"/>
              <a:gd name="connsiteY97" fmla="*/ 199023 h 1502868"/>
              <a:gd name="connsiteX98" fmla="*/ 3164204 w 4035240"/>
              <a:gd name="connsiteY98" fmla="*/ -158 h 1502868"/>
              <a:gd name="connsiteX99" fmla="*/ 3127904 w 4035240"/>
              <a:gd name="connsiteY99" fmla="*/ 104175 h 1502868"/>
              <a:gd name="connsiteX100" fmla="*/ 3762867 w 4035240"/>
              <a:gd name="connsiteY100" fmla="*/ 104175 h 1502868"/>
              <a:gd name="connsiteX101" fmla="*/ 3762867 w 4035240"/>
              <a:gd name="connsiteY101" fmla="*/ -158 h 1502868"/>
              <a:gd name="connsiteX102" fmla="*/ 2090411 w 4035240"/>
              <a:gd name="connsiteY102" fmla="*/ 1498442 h 1502868"/>
              <a:gd name="connsiteX103" fmla="*/ 2613054 w 4035240"/>
              <a:gd name="connsiteY103" fmla="*/ 1498442 h 1502868"/>
              <a:gd name="connsiteX104" fmla="*/ 2613054 w 4035240"/>
              <a:gd name="connsiteY104" fmla="*/ 1394109 h 1502868"/>
              <a:gd name="connsiteX105" fmla="*/ 2090411 w 4035240"/>
              <a:gd name="connsiteY105" fmla="*/ 1394109 h 1502868"/>
              <a:gd name="connsiteX106" fmla="*/ 2090411 w 4035240"/>
              <a:gd name="connsiteY106" fmla="*/ 1299261 h 1502868"/>
              <a:gd name="connsiteX107" fmla="*/ 2613054 w 4035240"/>
              <a:gd name="connsiteY107" fmla="*/ 1299261 h 1502868"/>
              <a:gd name="connsiteX108" fmla="*/ 2613054 w 4035240"/>
              <a:gd name="connsiteY108" fmla="*/ 1194928 h 1502868"/>
              <a:gd name="connsiteX109" fmla="*/ 2090411 w 4035240"/>
              <a:gd name="connsiteY109" fmla="*/ 1194928 h 1502868"/>
              <a:gd name="connsiteX110" fmla="*/ 2299468 w 4035240"/>
              <a:gd name="connsiteY110" fmla="*/ 1100080 h 1502868"/>
              <a:gd name="connsiteX111" fmla="*/ 2613054 w 4035240"/>
              <a:gd name="connsiteY111" fmla="*/ 1100080 h 1502868"/>
              <a:gd name="connsiteX112" fmla="*/ 2613054 w 4035240"/>
              <a:gd name="connsiteY112" fmla="*/ 995747 h 1502868"/>
              <a:gd name="connsiteX113" fmla="*/ 2299468 w 4035240"/>
              <a:gd name="connsiteY113" fmla="*/ 995747 h 1502868"/>
              <a:gd name="connsiteX114" fmla="*/ 2299468 w 4035240"/>
              <a:gd name="connsiteY114" fmla="*/ 900899 h 1502868"/>
              <a:gd name="connsiteX115" fmla="*/ 2613054 w 4035240"/>
              <a:gd name="connsiteY115" fmla="*/ 900899 h 1502868"/>
              <a:gd name="connsiteX116" fmla="*/ 2613054 w 4035240"/>
              <a:gd name="connsiteY116" fmla="*/ 796566 h 1502868"/>
              <a:gd name="connsiteX117" fmla="*/ 2299468 w 4035240"/>
              <a:gd name="connsiteY117" fmla="*/ 796566 h 1502868"/>
              <a:gd name="connsiteX118" fmla="*/ 3553810 w 4035240"/>
              <a:gd name="connsiteY118" fmla="*/ 398204 h 1502868"/>
              <a:gd name="connsiteX119" fmla="*/ 3025371 w 4035240"/>
              <a:gd name="connsiteY119" fmla="*/ 398204 h 1502868"/>
              <a:gd name="connsiteX120" fmla="*/ 2989071 w 4035240"/>
              <a:gd name="connsiteY120" fmla="*/ 502537 h 1502868"/>
              <a:gd name="connsiteX121" fmla="*/ 3553810 w 4035240"/>
              <a:gd name="connsiteY121" fmla="*/ 502537 h 1502868"/>
              <a:gd name="connsiteX122" fmla="*/ 3240225 w 4035240"/>
              <a:gd name="connsiteY122" fmla="*/ 701718 h 1502868"/>
              <a:gd name="connsiteX123" fmla="*/ 3553810 w 4035240"/>
              <a:gd name="connsiteY123" fmla="*/ 701718 h 1502868"/>
              <a:gd name="connsiteX124" fmla="*/ 3553810 w 4035240"/>
              <a:gd name="connsiteY124" fmla="*/ 597385 h 1502868"/>
              <a:gd name="connsiteX125" fmla="*/ 2956002 w 4035240"/>
              <a:gd name="connsiteY125" fmla="*/ 597385 h 1502868"/>
              <a:gd name="connsiteX126" fmla="*/ 2926639 w 4035240"/>
              <a:gd name="connsiteY126" fmla="*/ 681705 h 1502868"/>
              <a:gd name="connsiteX127" fmla="*/ 2897276 w 4035240"/>
              <a:gd name="connsiteY127" fmla="*/ 597385 h 1502868"/>
              <a:gd name="connsiteX128" fmla="*/ 2299468 w 4035240"/>
              <a:gd name="connsiteY128" fmla="*/ 597385 h 1502868"/>
              <a:gd name="connsiteX129" fmla="*/ 2299468 w 4035240"/>
              <a:gd name="connsiteY129" fmla="*/ 701718 h 1502868"/>
              <a:gd name="connsiteX130" fmla="*/ 2613054 w 4035240"/>
              <a:gd name="connsiteY130" fmla="*/ 701718 h 1502868"/>
              <a:gd name="connsiteX131" fmla="*/ 2613054 w 4035240"/>
              <a:gd name="connsiteY131" fmla="*/ 605827 h 1502868"/>
              <a:gd name="connsiteX132" fmla="*/ 2646788 w 4035240"/>
              <a:gd name="connsiteY132" fmla="*/ 701718 h 1502868"/>
              <a:gd name="connsiteX133" fmla="*/ 3206491 w 4035240"/>
              <a:gd name="connsiteY133" fmla="*/ 701718 h 1502868"/>
              <a:gd name="connsiteX134" fmla="*/ 3240225 w 4035240"/>
              <a:gd name="connsiteY134" fmla="*/ 605827 h 1502868"/>
              <a:gd name="connsiteX135" fmla="*/ 3553810 w 4035240"/>
              <a:gd name="connsiteY135" fmla="*/ 796566 h 1502868"/>
              <a:gd name="connsiteX136" fmla="*/ 3240225 w 4035240"/>
              <a:gd name="connsiteY136" fmla="*/ 796566 h 1502868"/>
              <a:gd name="connsiteX137" fmla="*/ 3240225 w 4035240"/>
              <a:gd name="connsiteY137" fmla="*/ 900899 h 1502868"/>
              <a:gd name="connsiteX138" fmla="*/ 3553810 w 4035240"/>
              <a:gd name="connsiteY138" fmla="*/ 900899 h 1502868"/>
              <a:gd name="connsiteX139" fmla="*/ 3240225 w 4035240"/>
              <a:gd name="connsiteY139" fmla="*/ 1100080 h 1502868"/>
              <a:gd name="connsiteX140" fmla="*/ 3553810 w 4035240"/>
              <a:gd name="connsiteY140" fmla="*/ 1100080 h 1502868"/>
              <a:gd name="connsiteX141" fmla="*/ 3553810 w 4035240"/>
              <a:gd name="connsiteY141" fmla="*/ 995747 h 1502868"/>
              <a:gd name="connsiteX142" fmla="*/ 3240225 w 4035240"/>
              <a:gd name="connsiteY142" fmla="*/ 995747 h 1502868"/>
              <a:gd name="connsiteX143" fmla="*/ 3240225 w 4035240"/>
              <a:gd name="connsiteY143" fmla="*/ 1299261 h 1502868"/>
              <a:gd name="connsiteX144" fmla="*/ 3762867 w 4035240"/>
              <a:gd name="connsiteY144" fmla="*/ 1299261 h 1502868"/>
              <a:gd name="connsiteX145" fmla="*/ 3762867 w 4035240"/>
              <a:gd name="connsiteY145" fmla="*/ 1194928 h 1502868"/>
              <a:gd name="connsiteX146" fmla="*/ 3240225 w 4035240"/>
              <a:gd name="connsiteY146" fmla="*/ 1194928 h 1502868"/>
              <a:gd name="connsiteX147" fmla="*/ 3240225 w 4035240"/>
              <a:gd name="connsiteY147" fmla="*/ 1498442 h 1502868"/>
              <a:gd name="connsiteX148" fmla="*/ 3762867 w 4035240"/>
              <a:gd name="connsiteY148" fmla="*/ 1498442 h 1502868"/>
              <a:gd name="connsiteX149" fmla="*/ 3762867 w 4035240"/>
              <a:gd name="connsiteY149" fmla="*/ 1394109 h 1502868"/>
              <a:gd name="connsiteX150" fmla="*/ 3240225 w 4035240"/>
              <a:gd name="connsiteY150" fmla="*/ 1394109 h 1502868"/>
              <a:gd name="connsiteX151" fmla="*/ 2794838 w 4035240"/>
              <a:gd name="connsiteY151" fmla="*/ 303356 h 1502868"/>
              <a:gd name="connsiteX152" fmla="*/ 2758443 w 4035240"/>
              <a:gd name="connsiteY152" fmla="*/ 199023 h 1502868"/>
              <a:gd name="connsiteX153" fmla="*/ 2090411 w 4035240"/>
              <a:gd name="connsiteY153" fmla="*/ 199023 h 1502868"/>
              <a:gd name="connsiteX154" fmla="*/ 2090411 w 4035240"/>
              <a:gd name="connsiteY154" fmla="*/ 303356 h 1502868"/>
              <a:gd name="connsiteX155" fmla="*/ 2725469 w 4035240"/>
              <a:gd name="connsiteY155" fmla="*/ 104175 h 1502868"/>
              <a:gd name="connsiteX156" fmla="*/ 2689075 w 4035240"/>
              <a:gd name="connsiteY156" fmla="*/ -158 h 1502868"/>
              <a:gd name="connsiteX157" fmla="*/ 2090411 w 4035240"/>
              <a:gd name="connsiteY157" fmla="*/ -158 h 1502868"/>
              <a:gd name="connsiteX158" fmla="*/ 2090411 w 4035240"/>
              <a:gd name="connsiteY158" fmla="*/ 104175 h 1502868"/>
              <a:gd name="connsiteX159" fmla="*/ 3875283 w 4035240"/>
              <a:gd name="connsiteY159" fmla="*/ 1420572 h 1502868"/>
              <a:gd name="connsiteX160" fmla="*/ 3957540 w 4035240"/>
              <a:gd name="connsiteY160" fmla="*/ 1343211 h 1502868"/>
              <a:gd name="connsiteX161" fmla="*/ 4035046 w 4035240"/>
              <a:gd name="connsiteY161" fmla="*/ 1425315 h 1502868"/>
              <a:gd name="connsiteX162" fmla="*/ 3955105 w 4035240"/>
              <a:gd name="connsiteY162" fmla="*/ 1502711 h 1502868"/>
              <a:gd name="connsiteX163" fmla="*/ 3875445 w 4035240"/>
              <a:gd name="connsiteY163" fmla="*/ 1422311 h 1502868"/>
              <a:gd name="connsiteX164" fmla="*/ 3875474 w 4035240"/>
              <a:gd name="connsiteY164" fmla="*/ 1420572 h 1502868"/>
              <a:gd name="connsiteX165" fmla="*/ 4016206 w 4035240"/>
              <a:gd name="connsiteY165" fmla="*/ 1425789 h 1502868"/>
              <a:gd name="connsiteX166" fmla="*/ 4016206 w 4035240"/>
              <a:gd name="connsiteY166" fmla="*/ 1415450 h 1502868"/>
              <a:gd name="connsiteX167" fmla="*/ 3952743 w 4035240"/>
              <a:gd name="connsiteY167" fmla="*/ 1356915 h 1502868"/>
              <a:gd name="connsiteX168" fmla="*/ 3894098 w 4035240"/>
              <a:gd name="connsiteY168" fmla="*/ 1415450 h 1502868"/>
              <a:gd name="connsiteX169" fmla="*/ 3894098 w 4035240"/>
              <a:gd name="connsiteY169" fmla="*/ 1425789 h 1502868"/>
              <a:gd name="connsiteX170" fmla="*/ 3957561 w 4035240"/>
              <a:gd name="connsiteY170" fmla="*/ 1484324 h 1502868"/>
              <a:gd name="connsiteX171" fmla="*/ 4016206 w 4035240"/>
              <a:gd name="connsiteY171" fmla="*/ 1425789 h 1502868"/>
              <a:gd name="connsiteX172" fmla="*/ 3943416 w 4035240"/>
              <a:gd name="connsiteY172" fmla="*/ 1462874 h 1502868"/>
              <a:gd name="connsiteX173" fmla="*/ 3923081 w 4035240"/>
              <a:gd name="connsiteY173" fmla="*/ 1462874 h 1502868"/>
              <a:gd name="connsiteX174" fmla="*/ 3923081 w 4035240"/>
              <a:gd name="connsiteY174" fmla="*/ 1379598 h 1502868"/>
              <a:gd name="connsiteX175" fmla="*/ 3961091 w 4035240"/>
              <a:gd name="connsiteY175" fmla="*/ 1379598 h 1502868"/>
              <a:gd name="connsiteX176" fmla="*/ 3989418 w 4035240"/>
              <a:gd name="connsiteY176" fmla="*/ 1401360 h 1502868"/>
              <a:gd name="connsiteX177" fmla="*/ 3989599 w 4035240"/>
              <a:gd name="connsiteY177" fmla="*/ 1405871 h 1502868"/>
              <a:gd name="connsiteX178" fmla="*/ 3974489 w 4035240"/>
              <a:gd name="connsiteY178" fmla="*/ 1431005 h 1502868"/>
              <a:gd name="connsiteX179" fmla="*/ 3993495 w 4035240"/>
              <a:gd name="connsiteY179" fmla="*/ 1462874 h 1502868"/>
              <a:gd name="connsiteX180" fmla="*/ 3971164 w 4035240"/>
              <a:gd name="connsiteY180" fmla="*/ 1462874 h 1502868"/>
              <a:gd name="connsiteX181" fmla="*/ 3955580 w 4035240"/>
              <a:gd name="connsiteY181" fmla="*/ 1434420 h 1502868"/>
              <a:gd name="connsiteX182" fmla="*/ 3943416 w 4035240"/>
              <a:gd name="connsiteY182" fmla="*/ 1434420 h 1502868"/>
              <a:gd name="connsiteX183" fmla="*/ 3958620 w 4035240"/>
              <a:gd name="connsiteY183" fmla="*/ 1419055 h 1502868"/>
              <a:gd name="connsiteX184" fmla="*/ 3968123 w 4035240"/>
              <a:gd name="connsiteY184" fmla="*/ 1410234 h 1502868"/>
              <a:gd name="connsiteX185" fmla="*/ 3968123 w 4035240"/>
              <a:gd name="connsiteY185" fmla="*/ 1404258 h 1502868"/>
              <a:gd name="connsiteX186" fmla="*/ 3958620 w 4035240"/>
              <a:gd name="connsiteY186" fmla="*/ 1395532 h 1502868"/>
              <a:gd name="connsiteX187" fmla="*/ 3943416 w 4035240"/>
              <a:gd name="connsiteY187" fmla="*/ 1395532 h 1502868"/>
              <a:gd name="connsiteX188" fmla="*/ 3943416 w 4035240"/>
              <a:gd name="connsiteY188" fmla="*/ 1419055 h 1502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Lst>
            <a:rect l="l" t="t" r="r" b="b"/>
            <a:pathLst>
              <a:path w="4035240" h="1502868">
                <a:moveTo>
                  <a:pt x="-158" y="1394109"/>
                </a:moveTo>
                <a:lnTo>
                  <a:pt x="731541" y="1394109"/>
                </a:lnTo>
                <a:lnTo>
                  <a:pt x="731541" y="1498442"/>
                </a:lnTo>
                <a:lnTo>
                  <a:pt x="-158" y="1498442"/>
                </a:lnTo>
                <a:close/>
                <a:moveTo>
                  <a:pt x="-158" y="1299261"/>
                </a:moveTo>
                <a:lnTo>
                  <a:pt x="731541" y="1299261"/>
                </a:lnTo>
                <a:lnTo>
                  <a:pt x="731541" y="1194928"/>
                </a:lnTo>
                <a:lnTo>
                  <a:pt x="-158" y="1194928"/>
                </a:lnTo>
                <a:close/>
                <a:moveTo>
                  <a:pt x="208899" y="1100080"/>
                </a:moveTo>
                <a:lnTo>
                  <a:pt x="522484" y="1100080"/>
                </a:lnTo>
                <a:lnTo>
                  <a:pt x="522484" y="995747"/>
                </a:lnTo>
                <a:lnTo>
                  <a:pt x="208899" y="995747"/>
                </a:lnTo>
                <a:close/>
                <a:moveTo>
                  <a:pt x="208899" y="900899"/>
                </a:moveTo>
                <a:lnTo>
                  <a:pt x="522484" y="900899"/>
                </a:lnTo>
                <a:lnTo>
                  <a:pt x="522484" y="796566"/>
                </a:lnTo>
                <a:lnTo>
                  <a:pt x="208899" y="796566"/>
                </a:lnTo>
                <a:close/>
                <a:moveTo>
                  <a:pt x="208899" y="701718"/>
                </a:moveTo>
                <a:lnTo>
                  <a:pt x="522484" y="701718"/>
                </a:lnTo>
                <a:lnTo>
                  <a:pt x="522484" y="597385"/>
                </a:lnTo>
                <a:lnTo>
                  <a:pt x="208899" y="597385"/>
                </a:lnTo>
                <a:close/>
                <a:moveTo>
                  <a:pt x="522484" y="398204"/>
                </a:moveTo>
                <a:lnTo>
                  <a:pt x="208899" y="398204"/>
                </a:lnTo>
                <a:lnTo>
                  <a:pt x="208899" y="502537"/>
                </a:lnTo>
                <a:lnTo>
                  <a:pt x="522484" y="502537"/>
                </a:lnTo>
                <a:close/>
                <a:moveTo>
                  <a:pt x="-158" y="303356"/>
                </a:moveTo>
                <a:lnTo>
                  <a:pt x="731541" y="303356"/>
                </a:lnTo>
                <a:lnTo>
                  <a:pt x="731541" y="199023"/>
                </a:lnTo>
                <a:lnTo>
                  <a:pt x="-158" y="199023"/>
                </a:lnTo>
                <a:close/>
                <a:moveTo>
                  <a:pt x="-158" y="104175"/>
                </a:moveTo>
                <a:lnTo>
                  <a:pt x="731541" y="104175"/>
                </a:lnTo>
                <a:lnTo>
                  <a:pt x="731541" y="-158"/>
                </a:lnTo>
                <a:lnTo>
                  <a:pt x="-158" y="-158"/>
                </a:lnTo>
                <a:close/>
                <a:moveTo>
                  <a:pt x="836070" y="1299261"/>
                </a:moveTo>
                <a:lnTo>
                  <a:pt x="1951389" y="1299261"/>
                </a:lnTo>
                <a:cubicBezTo>
                  <a:pt x="1970288" y="1266654"/>
                  <a:pt x="1984432" y="1231523"/>
                  <a:pt x="1993390" y="1194928"/>
                </a:cubicBezTo>
                <a:lnTo>
                  <a:pt x="836070" y="1194928"/>
                </a:lnTo>
                <a:close/>
                <a:moveTo>
                  <a:pt x="1864060" y="796566"/>
                </a:moveTo>
                <a:lnTo>
                  <a:pt x="1045127" y="796566"/>
                </a:lnTo>
                <a:lnTo>
                  <a:pt x="1045127" y="900899"/>
                </a:lnTo>
                <a:lnTo>
                  <a:pt x="1951293" y="900899"/>
                </a:lnTo>
                <a:cubicBezTo>
                  <a:pt x="1928348" y="861440"/>
                  <a:pt x="1898850" y="826160"/>
                  <a:pt x="1864060" y="796566"/>
                </a:cubicBezTo>
                <a:close/>
                <a:moveTo>
                  <a:pt x="1045127" y="597385"/>
                </a:moveTo>
                <a:lnTo>
                  <a:pt x="1045127" y="701718"/>
                </a:lnTo>
                <a:lnTo>
                  <a:pt x="1864060" y="701718"/>
                </a:lnTo>
                <a:cubicBezTo>
                  <a:pt x="1898850" y="672125"/>
                  <a:pt x="1928348" y="636845"/>
                  <a:pt x="1951293" y="597385"/>
                </a:cubicBezTo>
                <a:close/>
                <a:moveTo>
                  <a:pt x="1951389" y="199023"/>
                </a:moveTo>
                <a:lnTo>
                  <a:pt x="836070" y="199023"/>
                </a:lnTo>
                <a:lnTo>
                  <a:pt x="836070" y="303356"/>
                </a:lnTo>
                <a:lnTo>
                  <a:pt x="1993390" y="303356"/>
                </a:lnTo>
                <a:cubicBezTo>
                  <a:pt x="1984432" y="266762"/>
                  <a:pt x="1970289" y="231630"/>
                  <a:pt x="1951389" y="199023"/>
                </a:cubicBezTo>
                <a:close/>
                <a:moveTo>
                  <a:pt x="1605779" y="-158"/>
                </a:moveTo>
                <a:lnTo>
                  <a:pt x="836070" y="-158"/>
                </a:lnTo>
                <a:lnTo>
                  <a:pt x="836070" y="104175"/>
                </a:lnTo>
                <a:lnTo>
                  <a:pt x="1874988" y="104175"/>
                </a:lnTo>
                <a:cubicBezTo>
                  <a:pt x="1801525" y="36948"/>
                  <a:pt x="1705445" y="-288"/>
                  <a:pt x="1605779" y="-158"/>
                </a:cubicBezTo>
                <a:close/>
                <a:moveTo>
                  <a:pt x="1045127" y="502537"/>
                </a:moveTo>
                <a:lnTo>
                  <a:pt x="1358712" y="502537"/>
                </a:lnTo>
                <a:lnTo>
                  <a:pt x="1358712" y="398204"/>
                </a:lnTo>
                <a:lnTo>
                  <a:pt x="1045127" y="398204"/>
                </a:lnTo>
                <a:close/>
                <a:moveTo>
                  <a:pt x="1653292" y="502537"/>
                </a:moveTo>
                <a:lnTo>
                  <a:pt x="1990919" y="502537"/>
                </a:lnTo>
                <a:cubicBezTo>
                  <a:pt x="2000179" y="468529"/>
                  <a:pt x="2004876" y="433446"/>
                  <a:pt x="2004888" y="398204"/>
                </a:cubicBezTo>
                <a:lnTo>
                  <a:pt x="1653292" y="398204"/>
                </a:lnTo>
                <a:close/>
                <a:moveTo>
                  <a:pt x="1045127" y="1100080"/>
                </a:moveTo>
                <a:lnTo>
                  <a:pt x="1358712" y="1100080"/>
                </a:lnTo>
                <a:lnTo>
                  <a:pt x="1358712" y="995747"/>
                </a:lnTo>
                <a:lnTo>
                  <a:pt x="1045127" y="995747"/>
                </a:lnTo>
                <a:close/>
                <a:moveTo>
                  <a:pt x="1653292" y="995747"/>
                </a:moveTo>
                <a:lnTo>
                  <a:pt x="1653292" y="1100080"/>
                </a:lnTo>
                <a:lnTo>
                  <a:pt x="2004888" y="1100080"/>
                </a:lnTo>
                <a:cubicBezTo>
                  <a:pt x="2004876" y="1064839"/>
                  <a:pt x="2000179" y="1029755"/>
                  <a:pt x="1990919" y="995747"/>
                </a:cubicBezTo>
                <a:close/>
                <a:moveTo>
                  <a:pt x="836070" y="1498442"/>
                </a:moveTo>
                <a:lnTo>
                  <a:pt x="1605779" y="1498442"/>
                </a:lnTo>
                <a:cubicBezTo>
                  <a:pt x="1705471" y="1498712"/>
                  <a:pt x="1801600" y="1461457"/>
                  <a:pt x="1874988" y="1394109"/>
                </a:cubicBezTo>
                <a:lnTo>
                  <a:pt x="836070" y="1394109"/>
                </a:lnTo>
                <a:close/>
                <a:moveTo>
                  <a:pt x="2926639" y="1498442"/>
                </a:moveTo>
                <a:lnTo>
                  <a:pt x="2962939" y="1394109"/>
                </a:lnTo>
                <a:lnTo>
                  <a:pt x="2890339" y="1394109"/>
                </a:lnTo>
                <a:close/>
                <a:moveTo>
                  <a:pt x="2856985" y="1299261"/>
                </a:moveTo>
                <a:lnTo>
                  <a:pt x="2996293" y="1299261"/>
                </a:lnTo>
                <a:lnTo>
                  <a:pt x="3033068" y="1194928"/>
                </a:lnTo>
                <a:lnTo>
                  <a:pt x="2820210" y="1194928"/>
                </a:lnTo>
                <a:close/>
                <a:moveTo>
                  <a:pt x="2786856" y="1100080"/>
                </a:moveTo>
                <a:lnTo>
                  <a:pt x="3066422" y="1100080"/>
                </a:lnTo>
                <a:lnTo>
                  <a:pt x="3103102" y="995747"/>
                </a:lnTo>
                <a:lnTo>
                  <a:pt x="2750176" y="995747"/>
                </a:lnTo>
                <a:close/>
                <a:moveTo>
                  <a:pt x="2716822" y="900899"/>
                </a:moveTo>
                <a:lnTo>
                  <a:pt x="3136456" y="900899"/>
                </a:lnTo>
                <a:lnTo>
                  <a:pt x="3173136" y="796566"/>
                </a:lnTo>
                <a:lnTo>
                  <a:pt x="2680142" y="796566"/>
                </a:lnTo>
                <a:close/>
                <a:moveTo>
                  <a:pt x="2299468" y="502537"/>
                </a:moveTo>
                <a:lnTo>
                  <a:pt x="2864207" y="502537"/>
                </a:lnTo>
                <a:lnTo>
                  <a:pt x="2827907" y="398204"/>
                </a:lnTo>
                <a:lnTo>
                  <a:pt x="2299468" y="398204"/>
                </a:lnTo>
                <a:close/>
                <a:moveTo>
                  <a:pt x="3058440" y="303356"/>
                </a:moveTo>
                <a:lnTo>
                  <a:pt x="3762867" y="303356"/>
                </a:lnTo>
                <a:lnTo>
                  <a:pt x="3762867" y="199023"/>
                </a:lnTo>
                <a:lnTo>
                  <a:pt x="3094835" y="199023"/>
                </a:lnTo>
                <a:close/>
                <a:moveTo>
                  <a:pt x="3164204" y="-158"/>
                </a:moveTo>
                <a:lnTo>
                  <a:pt x="3127904" y="104175"/>
                </a:lnTo>
                <a:lnTo>
                  <a:pt x="3762867" y="104175"/>
                </a:lnTo>
                <a:lnTo>
                  <a:pt x="3762867" y="-158"/>
                </a:lnTo>
                <a:close/>
                <a:moveTo>
                  <a:pt x="2090411" y="1498442"/>
                </a:moveTo>
                <a:lnTo>
                  <a:pt x="2613054" y="1498442"/>
                </a:lnTo>
                <a:lnTo>
                  <a:pt x="2613054" y="1394109"/>
                </a:lnTo>
                <a:lnTo>
                  <a:pt x="2090411" y="1394109"/>
                </a:lnTo>
                <a:close/>
                <a:moveTo>
                  <a:pt x="2090411" y="1299261"/>
                </a:moveTo>
                <a:lnTo>
                  <a:pt x="2613054" y="1299261"/>
                </a:lnTo>
                <a:lnTo>
                  <a:pt x="2613054" y="1194928"/>
                </a:lnTo>
                <a:lnTo>
                  <a:pt x="2090411" y="1194928"/>
                </a:lnTo>
                <a:close/>
                <a:moveTo>
                  <a:pt x="2299468" y="1100080"/>
                </a:moveTo>
                <a:lnTo>
                  <a:pt x="2613054" y="1100080"/>
                </a:lnTo>
                <a:lnTo>
                  <a:pt x="2613054" y="995747"/>
                </a:lnTo>
                <a:lnTo>
                  <a:pt x="2299468" y="995747"/>
                </a:lnTo>
                <a:close/>
                <a:moveTo>
                  <a:pt x="2299468" y="900899"/>
                </a:moveTo>
                <a:lnTo>
                  <a:pt x="2613054" y="900899"/>
                </a:lnTo>
                <a:lnTo>
                  <a:pt x="2613054" y="796566"/>
                </a:lnTo>
                <a:lnTo>
                  <a:pt x="2299468" y="796566"/>
                </a:lnTo>
                <a:close/>
                <a:moveTo>
                  <a:pt x="3553810" y="398204"/>
                </a:moveTo>
                <a:lnTo>
                  <a:pt x="3025371" y="398204"/>
                </a:lnTo>
                <a:lnTo>
                  <a:pt x="2989071" y="502537"/>
                </a:lnTo>
                <a:lnTo>
                  <a:pt x="3553810" y="502537"/>
                </a:lnTo>
                <a:close/>
                <a:moveTo>
                  <a:pt x="3240225" y="701718"/>
                </a:moveTo>
                <a:lnTo>
                  <a:pt x="3553810" y="701718"/>
                </a:lnTo>
                <a:lnTo>
                  <a:pt x="3553810" y="597385"/>
                </a:lnTo>
                <a:lnTo>
                  <a:pt x="2956002" y="597385"/>
                </a:lnTo>
                <a:lnTo>
                  <a:pt x="2926639" y="681705"/>
                </a:lnTo>
                <a:lnTo>
                  <a:pt x="2897276" y="597385"/>
                </a:lnTo>
                <a:lnTo>
                  <a:pt x="2299468" y="597385"/>
                </a:lnTo>
                <a:lnTo>
                  <a:pt x="2299468" y="701718"/>
                </a:lnTo>
                <a:lnTo>
                  <a:pt x="2613054" y="701718"/>
                </a:lnTo>
                <a:lnTo>
                  <a:pt x="2613054" y="605827"/>
                </a:lnTo>
                <a:lnTo>
                  <a:pt x="2646788" y="701718"/>
                </a:lnTo>
                <a:lnTo>
                  <a:pt x="3206491" y="701718"/>
                </a:lnTo>
                <a:lnTo>
                  <a:pt x="3240225" y="605827"/>
                </a:lnTo>
                <a:close/>
                <a:moveTo>
                  <a:pt x="3553810" y="796566"/>
                </a:moveTo>
                <a:lnTo>
                  <a:pt x="3240225" y="796566"/>
                </a:lnTo>
                <a:lnTo>
                  <a:pt x="3240225" y="900899"/>
                </a:lnTo>
                <a:lnTo>
                  <a:pt x="3553810" y="900899"/>
                </a:lnTo>
                <a:close/>
                <a:moveTo>
                  <a:pt x="3240225" y="1100080"/>
                </a:moveTo>
                <a:lnTo>
                  <a:pt x="3553810" y="1100080"/>
                </a:lnTo>
                <a:lnTo>
                  <a:pt x="3553810" y="995747"/>
                </a:lnTo>
                <a:lnTo>
                  <a:pt x="3240225" y="995747"/>
                </a:lnTo>
                <a:close/>
                <a:moveTo>
                  <a:pt x="3240225" y="1299261"/>
                </a:moveTo>
                <a:lnTo>
                  <a:pt x="3762867" y="1299261"/>
                </a:lnTo>
                <a:lnTo>
                  <a:pt x="3762867" y="1194928"/>
                </a:lnTo>
                <a:lnTo>
                  <a:pt x="3240225" y="1194928"/>
                </a:lnTo>
                <a:close/>
                <a:moveTo>
                  <a:pt x="3240225" y="1498442"/>
                </a:moveTo>
                <a:lnTo>
                  <a:pt x="3762867" y="1498442"/>
                </a:lnTo>
                <a:lnTo>
                  <a:pt x="3762867" y="1394109"/>
                </a:lnTo>
                <a:lnTo>
                  <a:pt x="3240225" y="1394109"/>
                </a:lnTo>
                <a:close/>
                <a:moveTo>
                  <a:pt x="2794838" y="303356"/>
                </a:moveTo>
                <a:lnTo>
                  <a:pt x="2758443" y="199023"/>
                </a:lnTo>
                <a:lnTo>
                  <a:pt x="2090411" y="199023"/>
                </a:lnTo>
                <a:lnTo>
                  <a:pt x="2090411" y="303356"/>
                </a:lnTo>
                <a:close/>
                <a:moveTo>
                  <a:pt x="2725469" y="104175"/>
                </a:moveTo>
                <a:lnTo>
                  <a:pt x="2689075" y="-158"/>
                </a:lnTo>
                <a:lnTo>
                  <a:pt x="2090411" y="-158"/>
                </a:lnTo>
                <a:lnTo>
                  <a:pt x="2090411" y="104175"/>
                </a:lnTo>
                <a:close/>
                <a:moveTo>
                  <a:pt x="3875283" y="1420572"/>
                </a:moveTo>
                <a:cubicBezTo>
                  <a:pt x="3876595" y="1376537"/>
                  <a:pt x="3913423" y="1341902"/>
                  <a:pt x="3957540" y="1343211"/>
                </a:cubicBezTo>
                <a:cubicBezTo>
                  <a:pt x="4001657" y="1344521"/>
                  <a:pt x="4036358" y="1381280"/>
                  <a:pt x="4035046" y="1425315"/>
                </a:cubicBezTo>
                <a:cubicBezTo>
                  <a:pt x="4033761" y="1468450"/>
                  <a:pt x="3998340" y="1502743"/>
                  <a:pt x="3955105" y="1502711"/>
                </a:cubicBezTo>
                <a:cubicBezTo>
                  <a:pt x="3910864" y="1502465"/>
                  <a:pt x="3875199" y="1466469"/>
                  <a:pt x="3875445" y="1422311"/>
                </a:cubicBezTo>
                <a:cubicBezTo>
                  <a:pt x="3875449" y="1421731"/>
                  <a:pt x="3875458" y="1421152"/>
                  <a:pt x="3875474" y="1420572"/>
                </a:cubicBezTo>
                <a:close/>
                <a:moveTo>
                  <a:pt x="4016206" y="1425789"/>
                </a:moveTo>
                <a:lnTo>
                  <a:pt x="4016206" y="1415450"/>
                </a:lnTo>
                <a:cubicBezTo>
                  <a:pt x="4014875" y="1381794"/>
                  <a:pt x="3986462" y="1355587"/>
                  <a:pt x="3952743" y="1356915"/>
                </a:cubicBezTo>
                <a:cubicBezTo>
                  <a:pt x="3920889" y="1358170"/>
                  <a:pt x="3895355" y="1383656"/>
                  <a:pt x="3894098" y="1415450"/>
                </a:cubicBezTo>
                <a:lnTo>
                  <a:pt x="3894098" y="1425789"/>
                </a:lnTo>
                <a:cubicBezTo>
                  <a:pt x="3895428" y="1459445"/>
                  <a:pt x="3923842" y="1485652"/>
                  <a:pt x="3957561" y="1484324"/>
                </a:cubicBezTo>
                <a:cubicBezTo>
                  <a:pt x="3989415" y="1483070"/>
                  <a:pt x="4014949" y="1457583"/>
                  <a:pt x="4016206" y="1425789"/>
                </a:cubicBezTo>
                <a:close/>
                <a:moveTo>
                  <a:pt x="3943416" y="1462874"/>
                </a:moveTo>
                <a:lnTo>
                  <a:pt x="3923081" y="1462874"/>
                </a:lnTo>
                <a:lnTo>
                  <a:pt x="3923081" y="1379598"/>
                </a:lnTo>
                <a:lnTo>
                  <a:pt x="3961091" y="1379598"/>
                </a:lnTo>
                <a:cubicBezTo>
                  <a:pt x="3974934" y="1377799"/>
                  <a:pt x="3987617" y="1387543"/>
                  <a:pt x="3989418" y="1401360"/>
                </a:cubicBezTo>
                <a:cubicBezTo>
                  <a:pt x="3989613" y="1402855"/>
                  <a:pt x="3989674" y="1404365"/>
                  <a:pt x="3989599" y="1405871"/>
                </a:cubicBezTo>
                <a:cubicBezTo>
                  <a:pt x="3990607" y="1416644"/>
                  <a:pt x="3984488" y="1426824"/>
                  <a:pt x="3974489" y="1431005"/>
                </a:cubicBezTo>
                <a:lnTo>
                  <a:pt x="3993495" y="1462874"/>
                </a:lnTo>
                <a:lnTo>
                  <a:pt x="3971164" y="1462874"/>
                </a:lnTo>
                <a:lnTo>
                  <a:pt x="3955580" y="1434420"/>
                </a:lnTo>
                <a:lnTo>
                  <a:pt x="3943416" y="1434420"/>
                </a:lnTo>
                <a:close/>
                <a:moveTo>
                  <a:pt x="3958620" y="1419055"/>
                </a:moveTo>
                <a:cubicBezTo>
                  <a:pt x="3964987" y="1419055"/>
                  <a:pt x="3968123" y="1416209"/>
                  <a:pt x="3968123" y="1410234"/>
                </a:cubicBezTo>
                <a:lnTo>
                  <a:pt x="3968123" y="1404258"/>
                </a:lnTo>
                <a:cubicBezTo>
                  <a:pt x="3968123" y="1398283"/>
                  <a:pt x="3964512" y="1395532"/>
                  <a:pt x="3958620" y="1395532"/>
                </a:cubicBezTo>
                <a:lnTo>
                  <a:pt x="3943416" y="1395532"/>
                </a:lnTo>
                <a:lnTo>
                  <a:pt x="3943416" y="1419055"/>
                </a:lnTo>
                <a:close/>
              </a:path>
            </a:pathLst>
          </a:custGeom>
          <a:solidFill>
            <a:schemeClr val="tx1"/>
          </a:solidFill>
          <a:ln w="9503" cap="flat">
            <a:noFill/>
            <a:prstDash val="solid"/>
            <a:miter/>
          </a:ln>
        </p:spPr>
        <p:txBody>
          <a:bodyPr rtlCol="0" anchor="ctr"/>
          <a:lstStyle/>
          <a:p>
            <a:endParaRPr lang="ja-JP" altLang="en-US"/>
          </a:p>
        </p:txBody>
      </p:sp>
      <p:sp>
        <p:nvSpPr>
          <p:cNvPr id="8" name="テキスト プレースホルダー 4">
            <a:extLst>
              <a:ext uri="{FF2B5EF4-FFF2-40B4-BE49-F238E27FC236}">
                <a16:creationId xmlns:a16="http://schemas.microsoft.com/office/drawing/2014/main" id="{BE3AC719-06E0-1081-25A4-FF0E97F54D7E}"/>
              </a:ext>
            </a:extLst>
          </p:cNvPr>
          <p:cNvSpPr>
            <a:spLocks noGrp="1"/>
          </p:cNvSpPr>
          <p:nvPr>
            <p:ph type="body" sz="quarter" idx="10"/>
          </p:nvPr>
        </p:nvSpPr>
        <p:spPr>
          <a:xfrm>
            <a:off x="289560" y="301752"/>
            <a:ext cx="5522976" cy="548640"/>
          </a:xfrm>
        </p:spPr>
        <p:txBody>
          <a:bodyPr/>
          <a:lstStyle>
            <a:lvl1pPr>
              <a:defRPr sz="1800">
                <a:latin typeface="+mn-lt"/>
                <a:ea typeface="+mn-ea"/>
              </a:defRPr>
            </a:lvl1pPr>
            <a:lvl2pPr>
              <a:defRPr sz="1400"/>
            </a:lvl2pPr>
            <a:lvl3pPr>
              <a:defRPr sz="1400"/>
            </a:lvl3pPr>
            <a:lvl4pPr>
              <a:defRPr sz="1400"/>
            </a:lvl4pPr>
            <a:lvl5pPr>
              <a:defRPr sz="1400"/>
            </a:lvl5pPr>
          </a:lstStyle>
          <a:p>
            <a:pPr lvl="0"/>
            <a:r>
              <a:rPr kumimoji="1" lang="ja-JP" altLang="en-US"/>
              <a:t>マスター テキストの書式設定</a:t>
            </a:r>
          </a:p>
        </p:txBody>
      </p:sp>
      <p:sp>
        <p:nvSpPr>
          <p:cNvPr id="2" name="テキスト プレースホルダー 6">
            <a:extLst>
              <a:ext uri="{FF2B5EF4-FFF2-40B4-BE49-F238E27FC236}">
                <a16:creationId xmlns:a16="http://schemas.microsoft.com/office/drawing/2014/main" id="{DCF794D9-B36C-4572-19E8-56A4FEA514C3}"/>
              </a:ext>
            </a:extLst>
          </p:cNvPr>
          <p:cNvSpPr>
            <a:spLocks noGrp="1"/>
          </p:cNvSpPr>
          <p:nvPr>
            <p:ph type="body" sz="quarter" idx="17"/>
          </p:nvPr>
        </p:nvSpPr>
        <p:spPr>
          <a:xfrm>
            <a:off x="289560" y="2569464"/>
            <a:ext cx="5527675" cy="550863"/>
          </a:xfrm>
        </p:spPr>
        <p:txBody>
          <a:bodyPr/>
          <a:lstStyle>
            <a:lvl1pPr>
              <a:defRPr sz="1400">
                <a:latin typeface="+mj-lt"/>
                <a:ea typeface="+mj-ea"/>
              </a:defRPr>
            </a:lvl1pPr>
          </a:lstStyle>
          <a:p>
            <a:pPr lvl="0"/>
            <a:r>
              <a:rPr kumimoji="1" lang="ja-JP" altLang="en-US"/>
              <a:t>マスター テキストの書式設定</a:t>
            </a:r>
          </a:p>
        </p:txBody>
      </p:sp>
    </p:spTree>
    <p:extLst>
      <p:ext uri="{BB962C8B-B14F-4D97-AF65-F5344CB8AC3E}">
        <p14:creationId xmlns:p14="http://schemas.microsoft.com/office/powerpoint/2010/main" val="4152614004"/>
      </p:ext>
    </p:extLst>
  </p:cSld>
  <p:clrMapOvr>
    <a:masterClrMapping/>
  </p:clrMapOvr>
  <p:transition spd="med"/>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Video or imagery, 3/4, blee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075B039-5865-7356-B725-0FF3C8F73E3C}"/>
              </a:ext>
            </a:extLst>
          </p:cNvPr>
          <p:cNvSpPr>
            <a:spLocks noGrp="1"/>
          </p:cNvSpPr>
          <p:nvPr>
            <p:ph type="sldNum" sz="quarter" idx="10"/>
          </p:nvPr>
        </p:nvSpPr>
        <p:spPr>
          <a:xfrm>
            <a:off x="11770048" y="6450369"/>
            <a:ext cx="134652" cy="123111"/>
          </a:xfrm>
          <a:prstGeom prst="rect">
            <a:avLst/>
          </a:prstGeom>
        </p:spPr>
        <p:txBody>
          <a:bodyPr/>
          <a:lstStyle/>
          <a:p>
            <a:fld id="{86CB4B4D-7CA3-9044-876B-883B54F8677D}" type="slidenum">
              <a:rPr lang="en-US" smtClean="0"/>
              <a:t>‹#›</a:t>
            </a:fld>
            <a:endParaRPr lang="en-US" dirty="0"/>
          </a:p>
        </p:txBody>
      </p:sp>
      <p:sp>
        <p:nvSpPr>
          <p:cNvPr id="6" name="Text Placeholder 5">
            <a:extLst>
              <a:ext uri="{FF2B5EF4-FFF2-40B4-BE49-F238E27FC236}">
                <a16:creationId xmlns:a16="http://schemas.microsoft.com/office/drawing/2014/main" id="{75EDE688-75EF-DA04-F0B3-24F53FFC6BAF}"/>
              </a:ext>
            </a:extLst>
          </p:cNvPr>
          <p:cNvSpPr>
            <a:spLocks noGrp="1"/>
          </p:cNvSpPr>
          <p:nvPr>
            <p:ph type="body" sz="quarter" idx="13"/>
          </p:nvPr>
        </p:nvSpPr>
        <p:spPr>
          <a:xfrm>
            <a:off x="284126" y="1686790"/>
            <a:ext cx="2477765" cy="4286250"/>
          </a:xfrm>
          <a:prstGeom prst="rect">
            <a:avLst/>
          </a:prstGeom>
        </p:spPr>
        <p:txBody>
          <a:bodyPr/>
          <a:lstStyle>
            <a:lvl1pPr>
              <a:lnSpc>
                <a:spcPct val="120000"/>
              </a:lnSpc>
              <a:spcBef>
                <a:spcPts val="0"/>
              </a:spcBef>
              <a:defRPr sz="1400">
                <a:solidFill>
                  <a:schemeClr val="tx1"/>
                </a:solidFill>
              </a:defRPr>
            </a:lvl1pPr>
            <a:lvl2pPr marL="127990" indent="-127990">
              <a:lnSpc>
                <a:spcPct val="120000"/>
              </a:lnSpc>
              <a:spcBef>
                <a:spcPts val="0"/>
              </a:spcBef>
              <a:defRPr sz="1400">
                <a:solidFill>
                  <a:schemeClr val="tx1"/>
                </a:solidFill>
              </a:defRPr>
            </a:lvl2pPr>
            <a:lvl3pPr marL="255981" indent="-127990">
              <a:lnSpc>
                <a:spcPct val="120000"/>
              </a:lnSpc>
              <a:spcBef>
                <a:spcPts val="0"/>
              </a:spcBef>
              <a:defRPr sz="1400">
                <a:solidFill>
                  <a:schemeClr val="tx1"/>
                </a:solidFill>
              </a:defRPr>
            </a:lvl3pPr>
            <a:lvl4pPr marL="383971" indent="-127990">
              <a:lnSpc>
                <a:spcPct val="12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12" name="Picture Placeholder 11">
            <a:extLst>
              <a:ext uri="{FF2B5EF4-FFF2-40B4-BE49-F238E27FC236}">
                <a16:creationId xmlns:a16="http://schemas.microsoft.com/office/drawing/2014/main" id="{DE390102-FDF4-C834-3F45-02B57A70ADB2}"/>
              </a:ext>
            </a:extLst>
          </p:cNvPr>
          <p:cNvSpPr>
            <a:spLocks noGrp="1"/>
          </p:cNvSpPr>
          <p:nvPr>
            <p:ph type="pic" sz="quarter" idx="14" hasCustomPrompt="1"/>
          </p:nvPr>
        </p:nvSpPr>
        <p:spPr>
          <a:xfrm>
            <a:off x="3047603" y="0"/>
            <a:ext cx="9144397" cy="6858000"/>
          </a:xfrm>
          <a:prstGeom prst="rect">
            <a:avLst/>
          </a:prstGeom>
          <a:solidFill>
            <a:srgbClr val="E0E0E0"/>
          </a:solidFill>
        </p:spPr>
        <p:txBody>
          <a:bodyPr anchor="ctr"/>
          <a:lstStyle>
            <a:lvl1pPr algn="ctr">
              <a:defRPr>
                <a:solidFill>
                  <a:schemeClr val="accent5"/>
                </a:solidFill>
              </a:defRPr>
            </a:lvl1pPr>
          </a:lstStyle>
          <a:p>
            <a:r>
              <a:rPr lang="en-US" dirty="0"/>
              <a:t>Place imagery here</a:t>
            </a:r>
          </a:p>
        </p:txBody>
      </p:sp>
      <p:sp>
        <p:nvSpPr>
          <p:cNvPr id="5" name="フッター プレースホルダー 4">
            <a:extLst>
              <a:ext uri="{FF2B5EF4-FFF2-40B4-BE49-F238E27FC236}">
                <a16:creationId xmlns:a16="http://schemas.microsoft.com/office/drawing/2014/main" id="{368849B1-590F-1A31-8C15-8B5B18AF71A4}"/>
              </a:ext>
            </a:extLst>
          </p:cNvPr>
          <p:cNvSpPr>
            <a:spLocks noGrp="1"/>
          </p:cNvSpPr>
          <p:nvPr>
            <p:ph type="ftr" sz="quarter" idx="15"/>
          </p:nvPr>
        </p:nvSpPr>
        <p:spPr/>
        <p:txBody>
          <a:bodyPr/>
          <a:lstStyle/>
          <a:p>
            <a:r>
              <a:rPr kumimoji="1" lang="ja-JP" altLang="en-US"/>
              <a:t>フッター</a:t>
            </a:r>
            <a:r>
              <a:rPr kumimoji="1" lang="en-US" altLang="ja-JP"/>
              <a:t>(Optional)</a:t>
            </a:r>
            <a:endParaRPr kumimoji="1" lang="ja-JP" altLang="en-US"/>
          </a:p>
        </p:txBody>
      </p:sp>
      <p:sp>
        <p:nvSpPr>
          <p:cNvPr id="7" name="タイトル 6">
            <a:extLst>
              <a:ext uri="{FF2B5EF4-FFF2-40B4-BE49-F238E27FC236}">
                <a16:creationId xmlns:a16="http://schemas.microsoft.com/office/drawing/2014/main" id="{52F60A79-9756-0E71-BD34-7E1979B475B8}"/>
              </a:ext>
            </a:extLst>
          </p:cNvPr>
          <p:cNvSpPr>
            <a:spLocks noGrp="1"/>
          </p:cNvSpPr>
          <p:nvPr>
            <p:ph type="title"/>
          </p:nvPr>
        </p:nvSpPr>
        <p:spPr>
          <a:xfrm>
            <a:off x="289560" y="301750"/>
            <a:ext cx="2478024" cy="758952"/>
          </a:xfrm>
        </p:spPr>
        <p:txBody>
          <a:bodyPr/>
          <a:lstStyle>
            <a:lvl1pPr>
              <a:defRPr sz="2400"/>
            </a:lvl1pPr>
          </a:lstStyle>
          <a:p>
            <a:r>
              <a:rPr kumimoji="1" lang="ja-JP" altLang="en-US"/>
              <a:t>マスター タイトルの書式設定</a:t>
            </a:r>
          </a:p>
        </p:txBody>
      </p:sp>
    </p:spTree>
    <p:extLst>
      <p:ext uri="{BB962C8B-B14F-4D97-AF65-F5344CB8AC3E}">
        <p14:creationId xmlns:p14="http://schemas.microsoft.com/office/powerpoint/2010/main" val="2830154425"/>
      </p:ext>
    </p:extLst>
  </p:cSld>
  <p:clrMapOvr>
    <a:masterClrMapping/>
  </p:clrMapOvr>
  <p:transition spd="med"/>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Video or imagery, 3/4, inset">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075B039-5865-7356-B725-0FF3C8F73E3C}"/>
              </a:ext>
            </a:extLst>
          </p:cNvPr>
          <p:cNvSpPr>
            <a:spLocks noGrp="1"/>
          </p:cNvSpPr>
          <p:nvPr>
            <p:ph type="sldNum" sz="quarter" idx="10"/>
          </p:nvPr>
        </p:nvSpPr>
        <p:spPr>
          <a:xfrm>
            <a:off x="11770048" y="6450369"/>
            <a:ext cx="134652" cy="123111"/>
          </a:xfrm>
          <a:prstGeom prst="rect">
            <a:avLst/>
          </a:prstGeom>
        </p:spPr>
        <p:txBody>
          <a:bodyPr/>
          <a:lstStyle/>
          <a:p>
            <a:fld id="{86CB4B4D-7CA3-9044-876B-883B54F8677D}" type="slidenum">
              <a:rPr lang="en-US" smtClean="0"/>
              <a:t>‹#›</a:t>
            </a:fld>
            <a:endParaRPr lang="en-US" dirty="0"/>
          </a:p>
        </p:txBody>
      </p:sp>
      <p:sp>
        <p:nvSpPr>
          <p:cNvPr id="6" name="Text Placeholder 5">
            <a:extLst>
              <a:ext uri="{FF2B5EF4-FFF2-40B4-BE49-F238E27FC236}">
                <a16:creationId xmlns:a16="http://schemas.microsoft.com/office/drawing/2014/main" id="{28FE37E5-0FED-B2B2-3150-F02A8956CD38}"/>
              </a:ext>
            </a:extLst>
          </p:cNvPr>
          <p:cNvSpPr>
            <a:spLocks noGrp="1"/>
          </p:cNvSpPr>
          <p:nvPr>
            <p:ph type="body" sz="quarter" idx="12"/>
          </p:nvPr>
        </p:nvSpPr>
        <p:spPr>
          <a:xfrm>
            <a:off x="284126" y="1686790"/>
            <a:ext cx="2477765" cy="4286250"/>
          </a:xfrm>
          <a:prstGeom prst="rect">
            <a:avLst/>
          </a:prstGeom>
        </p:spPr>
        <p:txBody>
          <a:bodyPr/>
          <a:lstStyle>
            <a:lvl1pPr>
              <a:lnSpc>
                <a:spcPct val="120000"/>
              </a:lnSpc>
              <a:spcBef>
                <a:spcPts val="0"/>
              </a:spcBef>
              <a:defRPr sz="1400">
                <a:solidFill>
                  <a:schemeClr val="tx1"/>
                </a:solidFill>
              </a:defRPr>
            </a:lvl1pPr>
            <a:lvl2pPr marL="127990" indent="-127990">
              <a:lnSpc>
                <a:spcPct val="120000"/>
              </a:lnSpc>
              <a:spcBef>
                <a:spcPts val="0"/>
              </a:spcBef>
              <a:defRPr sz="1400">
                <a:solidFill>
                  <a:schemeClr val="tx1"/>
                </a:solidFill>
              </a:defRPr>
            </a:lvl2pPr>
            <a:lvl3pPr marL="255981" indent="-127990">
              <a:lnSpc>
                <a:spcPct val="120000"/>
              </a:lnSpc>
              <a:spcBef>
                <a:spcPts val="0"/>
              </a:spcBef>
              <a:defRPr sz="1400">
                <a:solidFill>
                  <a:schemeClr val="tx1"/>
                </a:solidFill>
              </a:defRPr>
            </a:lvl3pPr>
            <a:lvl4pPr marL="383971" indent="-127990">
              <a:lnSpc>
                <a:spcPct val="12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7" name="Picture Placeholder 6">
            <a:extLst>
              <a:ext uri="{FF2B5EF4-FFF2-40B4-BE49-F238E27FC236}">
                <a16:creationId xmlns:a16="http://schemas.microsoft.com/office/drawing/2014/main" id="{CC70703B-65B6-4B78-8B7C-73857A06C3A8}"/>
              </a:ext>
            </a:extLst>
          </p:cNvPr>
          <p:cNvSpPr>
            <a:spLocks noGrp="1"/>
          </p:cNvSpPr>
          <p:nvPr>
            <p:ph type="pic" sz="quarter" idx="14" hasCustomPrompt="1"/>
          </p:nvPr>
        </p:nvSpPr>
        <p:spPr>
          <a:xfrm>
            <a:off x="3337560" y="301752"/>
            <a:ext cx="8577072" cy="6263640"/>
          </a:xfrm>
          <a:prstGeom prst="rect">
            <a:avLst/>
          </a:prstGeom>
          <a:solidFill>
            <a:srgbClr val="E0E0E0"/>
          </a:solidFill>
        </p:spPr>
        <p:txBody>
          <a:bodyPr anchor="ctr"/>
          <a:lstStyle>
            <a:lvl1pPr algn="ctr">
              <a:defRPr>
                <a:solidFill>
                  <a:schemeClr val="accent5"/>
                </a:solidFill>
              </a:defRPr>
            </a:lvl1pPr>
          </a:lstStyle>
          <a:p>
            <a:r>
              <a:rPr lang="en-US" dirty="0"/>
              <a:t>Place imagery here</a:t>
            </a:r>
          </a:p>
        </p:txBody>
      </p:sp>
      <p:sp>
        <p:nvSpPr>
          <p:cNvPr id="5" name="フッター プレースホルダー 4">
            <a:extLst>
              <a:ext uri="{FF2B5EF4-FFF2-40B4-BE49-F238E27FC236}">
                <a16:creationId xmlns:a16="http://schemas.microsoft.com/office/drawing/2014/main" id="{2F1D99F3-A721-863F-4858-2A170A66B321}"/>
              </a:ext>
            </a:extLst>
          </p:cNvPr>
          <p:cNvSpPr>
            <a:spLocks noGrp="1"/>
          </p:cNvSpPr>
          <p:nvPr>
            <p:ph type="ftr" sz="quarter" idx="15"/>
          </p:nvPr>
        </p:nvSpPr>
        <p:spPr/>
        <p:txBody>
          <a:bodyPr/>
          <a:lstStyle/>
          <a:p>
            <a:r>
              <a:rPr kumimoji="1" lang="ja-JP" altLang="en-US"/>
              <a:t>フッター</a:t>
            </a:r>
            <a:r>
              <a:rPr kumimoji="1" lang="en-US" altLang="ja-JP"/>
              <a:t>(Optional)</a:t>
            </a:r>
            <a:endParaRPr kumimoji="1" lang="ja-JP" altLang="en-US"/>
          </a:p>
        </p:txBody>
      </p:sp>
      <p:sp>
        <p:nvSpPr>
          <p:cNvPr id="4" name="タイトル 3">
            <a:extLst>
              <a:ext uri="{FF2B5EF4-FFF2-40B4-BE49-F238E27FC236}">
                <a16:creationId xmlns:a16="http://schemas.microsoft.com/office/drawing/2014/main" id="{655F0275-4601-370E-CE9D-A138CBADEC29}"/>
              </a:ext>
            </a:extLst>
          </p:cNvPr>
          <p:cNvSpPr>
            <a:spLocks noGrp="1"/>
          </p:cNvSpPr>
          <p:nvPr>
            <p:ph type="title"/>
          </p:nvPr>
        </p:nvSpPr>
        <p:spPr>
          <a:xfrm>
            <a:off x="289560" y="301750"/>
            <a:ext cx="2478024" cy="758952"/>
          </a:xfrm>
        </p:spPr>
        <p:txBody>
          <a:bodyPr/>
          <a:lstStyle>
            <a:lvl1pPr>
              <a:defRPr sz="2400"/>
            </a:lvl1pPr>
          </a:lstStyle>
          <a:p>
            <a:r>
              <a:rPr kumimoji="1" lang="ja-JP" altLang="en-US"/>
              <a:t>マスター タイトルの書式設定</a:t>
            </a:r>
          </a:p>
        </p:txBody>
      </p:sp>
    </p:spTree>
    <p:extLst>
      <p:ext uri="{BB962C8B-B14F-4D97-AF65-F5344CB8AC3E}">
        <p14:creationId xmlns:p14="http://schemas.microsoft.com/office/powerpoint/2010/main" val="2327768506"/>
      </p:ext>
    </p:extLst>
  </p:cSld>
  <p:clrMapOvr>
    <a:masterClrMapping/>
  </p:clrMapOvr>
  <p:transition spd="med"/>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Video or imagery, blee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0C9F466-AC9D-B311-5655-93E326ED59B1}"/>
              </a:ext>
            </a:extLst>
          </p:cNvPr>
          <p:cNvSpPr>
            <a:spLocks noGrp="1"/>
          </p:cNvSpPr>
          <p:nvPr>
            <p:ph type="sldNum" sz="quarter" idx="10"/>
          </p:nvPr>
        </p:nvSpPr>
        <p:spPr>
          <a:xfrm>
            <a:off x="11770048" y="6450369"/>
            <a:ext cx="134652" cy="123111"/>
          </a:xfrm>
          <a:prstGeom prst="rect">
            <a:avLst/>
          </a:prstGeom>
        </p:spPr>
        <p:txBody>
          <a:bodyPr/>
          <a:lstStyle/>
          <a:p>
            <a:fld id="{86CB4B4D-7CA3-9044-876B-883B54F8677D}" type="slidenum">
              <a:rPr lang="en-US" smtClean="0"/>
              <a:t>‹#›</a:t>
            </a:fld>
            <a:endParaRPr lang="en-US" dirty="0"/>
          </a:p>
        </p:txBody>
      </p:sp>
      <p:sp>
        <p:nvSpPr>
          <p:cNvPr id="4" name="Picture Placeholder 3">
            <a:extLst>
              <a:ext uri="{FF2B5EF4-FFF2-40B4-BE49-F238E27FC236}">
                <a16:creationId xmlns:a16="http://schemas.microsoft.com/office/drawing/2014/main" id="{F6679120-DB81-97FD-CD5A-00DC1F5E6658}"/>
              </a:ext>
            </a:extLst>
          </p:cNvPr>
          <p:cNvSpPr>
            <a:spLocks noGrp="1"/>
          </p:cNvSpPr>
          <p:nvPr>
            <p:ph type="pic" sz="quarter" idx="11" hasCustomPrompt="1"/>
          </p:nvPr>
        </p:nvSpPr>
        <p:spPr>
          <a:xfrm>
            <a:off x="0" y="0"/>
            <a:ext cx="12192000" cy="6858000"/>
          </a:xfrm>
          <a:prstGeom prst="rect">
            <a:avLst/>
          </a:prstGeom>
          <a:solidFill>
            <a:srgbClr val="E0E0E0"/>
          </a:solidFill>
        </p:spPr>
        <p:txBody>
          <a:bodyPr anchor="ctr"/>
          <a:lstStyle>
            <a:lvl1pPr algn="ctr">
              <a:defRPr>
                <a:solidFill>
                  <a:schemeClr val="accent5"/>
                </a:solidFill>
              </a:defRPr>
            </a:lvl1pPr>
          </a:lstStyle>
          <a:p>
            <a:r>
              <a:rPr lang="en-US" dirty="0"/>
              <a:t>Place imagery here</a:t>
            </a:r>
          </a:p>
        </p:txBody>
      </p:sp>
    </p:spTree>
    <p:extLst>
      <p:ext uri="{BB962C8B-B14F-4D97-AF65-F5344CB8AC3E}">
        <p14:creationId xmlns:p14="http://schemas.microsoft.com/office/powerpoint/2010/main" val="4066270910"/>
      </p:ext>
    </p:extLst>
  </p:cSld>
  <p:clrMapOvr>
    <a:masterClrMapping/>
  </p:clrMapOvr>
  <p:transition spd="med"/>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Video or imagery, inset">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0C9F466-AC9D-B311-5655-93E326ED59B1}"/>
              </a:ext>
            </a:extLst>
          </p:cNvPr>
          <p:cNvSpPr>
            <a:spLocks noGrp="1"/>
          </p:cNvSpPr>
          <p:nvPr>
            <p:ph type="sldNum" sz="quarter" idx="10"/>
          </p:nvPr>
        </p:nvSpPr>
        <p:spPr>
          <a:xfrm>
            <a:off x="11770048" y="6450369"/>
            <a:ext cx="134652" cy="123111"/>
          </a:xfrm>
          <a:prstGeom prst="rect">
            <a:avLst/>
          </a:prstGeom>
        </p:spPr>
        <p:txBody>
          <a:bodyPr/>
          <a:lstStyle/>
          <a:p>
            <a:fld id="{86CB4B4D-7CA3-9044-876B-883B54F8677D}" type="slidenum">
              <a:rPr lang="en-US" smtClean="0"/>
              <a:t>‹#›</a:t>
            </a:fld>
            <a:endParaRPr lang="en-US" dirty="0"/>
          </a:p>
        </p:txBody>
      </p:sp>
      <p:sp>
        <p:nvSpPr>
          <p:cNvPr id="4" name="Picture Placeholder 3">
            <a:extLst>
              <a:ext uri="{FF2B5EF4-FFF2-40B4-BE49-F238E27FC236}">
                <a16:creationId xmlns:a16="http://schemas.microsoft.com/office/drawing/2014/main" id="{34239CCE-9A38-90E1-F860-FF40FBDA2409}"/>
              </a:ext>
            </a:extLst>
          </p:cNvPr>
          <p:cNvSpPr>
            <a:spLocks noGrp="1"/>
          </p:cNvSpPr>
          <p:nvPr>
            <p:ph type="pic" sz="quarter" idx="11" hasCustomPrompt="1"/>
          </p:nvPr>
        </p:nvSpPr>
        <p:spPr>
          <a:xfrm>
            <a:off x="289560" y="301752"/>
            <a:ext cx="11612880" cy="6263640"/>
          </a:xfrm>
          <a:prstGeom prst="rect">
            <a:avLst/>
          </a:prstGeom>
          <a:solidFill>
            <a:srgbClr val="E0E0E0"/>
          </a:solidFill>
        </p:spPr>
        <p:txBody>
          <a:bodyPr anchor="ctr"/>
          <a:lstStyle>
            <a:lvl1pPr algn="ctr">
              <a:defRPr>
                <a:solidFill>
                  <a:schemeClr val="accent5"/>
                </a:solidFill>
              </a:defRPr>
            </a:lvl1pPr>
          </a:lstStyle>
          <a:p>
            <a:r>
              <a:rPr lang="en-US" dirty="0"/>
              <a:t>Place imagery here</a:t>
            </a:r>
          </a:p>
        </p:txBody>
      </p:sp>
    </p:spTree>
    <p:extLst>
      <p:ext uri="{BB962C8B-B14F-4D97-AF65-F5344CB8AC3E}">
        <p14:creationId xmlns:p14="http://schemas.microsoft.com/office/powerpoint/2010/main" val="7694905"/>
      </p:ext>
    </p:extLst>
  </p:cSld>
  <p:clrMapOvr>
    <a:masterClrMapping/>
  </p:clrMapOvr>
  <p:transition spd="med"/>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Contacts, profiles, contributors">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075B039-5865-7356-B725-0FF3C8F73E3C}"/>
              </a:ext>
            </a:extLst>
          </p:cNvPr>
          <p:cNvSpPr>
            <a:spLocks noGrp="1"/>
          </p:cNvSpPr>
          <p:nvPr>
            <p:ph type="sldNum" sz="quarter" idx="10"/>
          </p:nvPr>
        </p:nvSpPr>
        <p:spPr>
          <a:xfrm>
            <a:off x="11770048" y="6450369"/>
            <a:ext cx="134652" cy="123111"/>
          </a:xfrm>
          <a:prstGeom prst="rect">
            <a:avLst/>
          </a:prstGeom>
        </p:spPr>
        <p:txBody>
          <a:bodyPr/>
          <a:lstStyle/>
          <a:p>
            <a:fld id="{86CB4B4D-7CA3-9044-876B-883B54F8677D}" type="slidenum">
              <a:rPr lang="en-US" smtClean="0"/>
              <a:t>‹#›</a:t>
            </a:fld>
            <a:endParaRPr lang="en-US" dirty="0"/>
          </a:p>
        </p:txBody>
      </p:sp>
      <p:sp>
        <p:nvSpPr>
          <p:cNvPr id="8" name="Picture Placeholder 7">
            <a:extLst>
              <a:ext uri="{FF2B5EF4-FFF2-40B4-BE49-F238E27FC236}">
                <a16:creationId xmlns:a16="http://schemas.microsoft.com/office/drawing/2014/main" id="{AB8510EE-4140-AEDB-B7AB-EF1D4B72D2AD}"/>
              </a:ext>
            </a:extLst>
          </p:cNvPr>
          <p:cNvSpPr>
            <a:spLocks noGrp="1"/>
          </p:cNvSpPr>
          <p:nvPr>
            <p:ph type="pic" sz="quarter" idx="11" hasCustomPrompt="1"/>
          </p:nvPr>
        </p:nvSpPr>
        <p:spPr>
          <a:xfrm>
            <a:off x="284126" y="3060700"/>
            <a:ext cx="1236501" cy="1238250"/>
          </a:xfrm>
          <a:prstGeom prst="rect">
            <a:avLst/>
          </a:prstGeom>
          <a:solidFill>
            <a:srgbClr val="E0E0E0"/>
          </a:solidFill>
        </p:spPr>
        <p:txBody>
          <a:bodyPr anchor="ctr"/>
          <a:lstStyle>
            <a:lvl1pPr marL="0" marR="0" indent="0" algn="ctr" defTabSz="1218956"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1218956"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10" name="Text Placeholder 9">
            <a:extLst>
              <a:ext uri="{FF2B5EF4-FFF2-40B4-BE49-F238E27FC236}">
                <a16:creationId xmlns:a16="http://schemas.microsoft.com/office/drawing/2014/main" id="{126F49A0-96BE-0B44-B1C8-17D765B10B3E}"/>
              </a:ext>
            </a:extLst>
          </p:cNvPr>
          <p:cNvSpPr>
            <a:spLocks noGrp="1"/>
          </p:cNvSpPr>
          <p:nvPr>
            <p:ph type="body" sz="quarter" idx="12"/>
          </p:nvPr>
        </p:nvSpPr>
        <p:spPr>
          <a:xfrm>
            <a:off x="1714277" y="3060700"/>
            <a:ext cx="2853953" cy="1238250"/>
          </a:xfrm>
          <a:prstGeom prst="rect">
            <a:avLst/>
          </a:prstGeom>
        </p:spPr>
        <p:txBody>
          <a:bodyPr/>
          <a:lstStyle>
            <a:lvl1pPr>
              <a:lnSpc>
                <a:spcPct val="120000"/>
              </a:lnSpc>
              <a:spcBef>
                <a:spcPts val="0"/>
              </a:spcBef>
              <a:defRPr sz="1400">
                <a:solidFill>
                  <a:schemeClr val="tx1"/>
                </a:solidFill>
              </a:defRPr>
            </a:lvl1pPr>
            <a:lvl2pPr marL="127990" indent="-127990">
              <a:lnSpc>
                <a:spcPct val="120000"/>
              </a:lnSpc>
              <a:spcBef>
                <a:spcPts val="0"/>
              </a:spcBef>
              <a:defRPr sz="1400">
                <a:solidFill>
                  <a:schemeClr val="tx1"/>
                </a:solidFill>
              </a:defRPr>
            </a:lvl2pPr>
            <a:lvl3pPr marL="255981" indent="-127990">
              <a:lnSpc>
                <a:spcPct val="120000"/>
              </a:lnSpc>
              <a:spcBef>
                <a:spcPts val="0"/>
              </a:spcBef>
              <a:defRPr sz="1400">
                <a:solidFill>
                  <a:schemeClr val="tx1"/>
                </a:solidFill>
              </a:defRPr>
            </a:lvl3pPr>
            <a:lvl4pPr marL="383971" indent="-127990">
              <a:lnSpc>
                <a:spcPct val="12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11" name="Picture Placeholder 7">
            <a:extLst>
              <a:ext uri="{FF2B5EF4-FFF2-40B4-BE49-F238E27FC236}">
                <a16:creationId xmlns:a16="http://schemas.microsoft.com/office/drawing/2014/main" id="{3F048335-9A0B-2C1F-47A6-67051F20075E}"/>
              </a:ext>
            </a:extLst>
          </p:cNvPr>
          <p:cNvSpPr>
            <a:spLocks noGrp="1"/>
          </p:cNvSpPr>
          <p:nvPr>
            <p:ph type="pic" sz="quarter" idx="13" hasCustomPrompt="1"/>
          </p:nvPr>
        </p:nvSpPr>
        <p:spPr>
          <a:xfrm>
            <a:off x="284126" y="4762500"/>
            <a:ext cx="1236501" cy="1238250"/>
          </a:xfrm>
          <a:prstGeom prst="rect">
            <a:avLst/>
          </a:prstGeom>
          <a:solidFill>
            <a:srgbClr val="E0E0E0"/>
          </a:solidFill>
        </p:spPr>
        <p:txBody>
          <a:bodyPr anchor="ctr"/>
          <a:lstStyle>
            <a:lvl1pPr marL="0" marR="0" indent="0" algn="ctr" defTabSz="1218956"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1218956"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12" name="Text Placeholder 9">
            <a:extLst>
              <a:ext uri="{FF2B5EF4-FFF2-40B4-BE49-F238E27FC236}">
                <a16:creationId xmlns:a16="http://schemas.microsoft.com/office/drawing/2014/main" id="{D4772377-8015-4C99-7ED3-E4475C524D2A}"/>
              </a:ext>
            </a:extLst>
          </p:cNvPr>
          <p:cNvSpPr>
            <a:spLocks noGrp="1"/>
          </p:cNvSpPr>
          <p:nvPr>
            <p:ph type="body" sz="quarter" idx="14"/>
          </p:nvPr>
        </p:nvSpPr>
        <p:spPr>
          <a:xfrm>
            <a:off x="1714277" y="4762501"/>
            <a:ext cx="2853953" cy="1238250"/>
          </a:xfrm>
          <a:prstGeom prst="rect">
            <a:avLst/>
          </a:prstGeom>
        </p:spPr>
        <p:txBody>
          <a:bodyPr/>
          <a:lstStyle>
            <a:lvl1pPr>
              <a:lnSpc>
                <a:spcPct val="120000"/>
              </a:lnSpc>
              <a:spcBef>
                <a:spcPts val="0"/>
              </a:spcBef>
              <a:defRPr sz="1400">
                <a:solidFill>
                  <a:schemeClr val="tx1"/>
                </a:solidFill>
              </a:defRPr>
            </a:lvl1pPr>
            <a:lvl2pPr marL="127990" indent="-127990">
              <a:lnSpc>
                <a:spcPct val="120000"/>
              </a:lnSpc>
              <a:spcBef>
                <a:spcPts val="0"/>
              </a:spcBef>
              <a:defRPr sz="1400">
                <a:solidFill>
                  <a:schemeClr val="tx1"/>
                </a:solidFill>
              </a:defRPr>
            </a:lvl2pPr>
            <a:lvl3pPr marL="255981" indent="-127990">
              <a:lnSpc>
                <a:spcPct val="120000"/>
              </a:lnSpc>
              <a:spcBef>
                <a:spcPts val="0"/>
              </a:spcBef>
              <a:defRPr sz="1400">
                <a:solidFill>
                  <a:schemeClr val="tx1"/>
                </a:solidFill>
              </a:defRPr>
            </a:lvl3pPr>
            <a:lvl4pPr marL="383971" indent="-127990">
              <a:lnSpc>
                <a:spcPct val="12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17" name="Picture Placeholder 7">
            <a:extLst>
              <a:ext uri="{FF2B5EF4-FFF2-40B4-BE49-F238E27FC236}">
                <a16:creationId xmlns:a16="http://schemas.microsoft.com/office/drawing/2014/main" id="{E889D859-F4A1-3E97-F05E-8D134A25B9F2}"/>
              </a:ext>
            </a:extLst>
          </p:cNvPr>
          <p:cNvSpPr>
            <a:spLocks noGrp="1"/>
          </p:cNvSpPr>
          <p:nvPr>
            <p:ph type="pic" sz="quarter" idx="20" hasCustomPrompt="1"/>
          </p:nvPr>
        </p:nvSpPr>
        <p:spPr>
          <a:xfrm>
            <a:off x="284126" y="1333500"/>
            <a:ext cx="1236501" cy="1238250"/>
          </a:xfrm>
          <a:prstGeom prst="rect">
            <a:avLst/>
          </a:prstGeom>
          <a:solidFill>
            <a:srgbClr val="E0E0E0"/>
          </a:solidFill>
        </p:spPr>
        <p:txBody>
          <a:bodyPr anchor="ctr"/>
          <a:lstStyle>
            <a:lvl1pPr algn="ctr">
              <a:defRPr>
                <a:solidFill>
                  <a:schemeClr val="accent5"/>
                </a:solidFill>
              </a:defRPr>
            </a:lvl1pPr>
          </a:lstStyle>
          <a:p>
            <a:r>
              <a:rPr lang="en-US" dirty="0"/>
              <a:t>Place imagery here</a:t>
            </a:r>
          </a:p>
        </p:txBody>
      </p:sp>
      <p:sp>
        <p:nvSpPr>
          <p:cNvPr id="18" name="Text Placeholder 9">
            <a:extLst>
              <a:ext uri="{FF2B5EF4-FFF2-40B4-BE49-F238E27FC236}">
                <a16:creationId xmlns:a16="http://schemas.microsoft.com/office/drawing/2014/main" id="{31D025A0-5106-DFB0-90B1-8B366B78913F}"/>
              </a:ext>
            </a:extLst>
          </p:cNvPr>
          <p:cNvSpPr>
            <a:spLocks noGrp="1"/>
          </p:cNvSpPr>
          <p:nvPr>
            <p:ph type="body" sz="quarter" idx="21"/>
          </p:nvPr>
        </p:nvSpPr>
        <p:spPr>
          <a:xfrm>
            <a:off x="1714277" y="1333500"/>
            <a:ext cx="2853953" cy="1238250"/>
          </a:xfrm>
          <a:prstGeom prst="rect">
            <a:avLst/>
          </a:prstGeom>
        </p:spPr>
        <p:txBody>
          <a:bodyPr/>
          <a:lstStyle>
            <a:lvl1pPr>
              <a:lnSpc>
                <a:spcPct val="120000"/>
              </a:lnSpc>
              <a:spcBef>
                <a:spcPts val="0"/>
              </a:spcBef>
              <a:defRPr sz="1400">
                <a:solidFill>
                  <a:schemeClr val="tx1"/>
                </a:solidFill>
              </a:defRPr>
            </a:lvl1pPr>
            <a:lvl2pPr marL="127990" indent="-127990">
              <a:lnSpc>
                <a:spcPct val="120000"/>
              </a:lnSpc>
              <a:spcBef>
                <a:spcPts val="0"/>
              </a:spcBef>
              <a:defRPr sz="1400">
                <a:solidFill>
                  <a:schemeClr val="tx1"/>
                </a:solidFill>
              </a:defRPr>
            </a:lvl2pPr>
            <a:lvl3pPr marL="255981" indent="-127990">
              <a:lnSpc>
                <a:spcPct val="120000"/>
              </a:lnSpc>
              <a:spcBef>
                <a:spcPts val="0"/>
              </a:spcBef>
              <a:defRPr sz="1400">
                <a:solidFill>
                  <a:schemeClr val="tx1"/>
                </a:solidFill>
              </a:defRPr>
            </a:lvl3pPr>
            <a:lvl4pPr marL="383971" indent="-127990">
              <a:lnSpc>
                <a:spcPct val="12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19" name="Picture Placeholder 7">
            <a:extLst>
              <a:ext uri="{FF2B5EF4-FFF2-40B4-BE49-F238E27FC236}">
                <a16:creationId xmlns:a16="http://schemas.microsoft.com/office/drawing/2014/main" id="{A33F8C74-1D30-FEA9-4F3C-636531C86142}"/>
              </a:ext>
            </a:extLst>
          </p:cNvPr>
          <p:cNvSpPr>
            <a:spLocks noGrp="1"/>
          </p:cNvSpPr>
          <p:nvPr>
            <p:ph type="pic" sz="quarter" idx="22" hasCustomPrompt="1"/>
          </p:nvPr>
        </p:nvSpPr>
        <p:spPr>
          <a:xfrm>
            <a:off x="6377745" y="3060700"/>
            <a:ext cx="1236501" cy="1238250"/>
          </a:xfrm>
          <a:prstGeom prst="rect">
            <a:avLst/>
          </a:prstGeom>
          <a:solidFill>
            <a:srgbClr val="E0E0E0"/>
          </a:solidFill>
        </p:spPr>
        <p:txBody>
          <a:bodyPr anchor="ctr"/>
          <a:lstStyle>
            <a:lvl1pPr marL="0" marR="0" indent="0" algn="ctr" defTabSz="1218956"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1218956"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20" name="Text Placeholder 9">
            <a:extLst>
              <a:ext uri="{FF2B5EF4-FFF2-40B4-BE49-F238E27FC236}">
                <a16:creationId xmlns:a16="http://schemas.microsoft.com/office/drawing/2014/main" id="{A52D1EA1-405F-7875-BAB9-B258776E1460}"/>
              </a:ext>
            </a:extLst>
          </p:cNvPr>
          <p:cNvSpPr>
            <a:spLocks noGrp="1"/>
          </p:cNvSpPr>
          <p:nvPr>
            <p:ph type="body" sz="quarter" idx="23"/>
          </p:nvPr>
        </p:nvSpPr>
        <p:spPr>
          <a:xfrm>
            <a:off x="7807896" y="3060700"/>
            <a:ext cx="2853953" cy="1238250"/>
          </a:xfrm>
          <a:prstGeom prst="rect">
            <a:avLst/>
          </a:prstGeom>
        </p:spPr>
        <p:txBody>
          <a:bodyPr/>
          <a:lstStyle>
            <a:lvl1pPr>
              <a:lnSpc>
                <a:spcPct val="120000"/>
              </a:lnSpc>
              <a:spcBef>
                <a:spcPts val="0"/>
              </a:spcBef>
              <a:defRPr sz="1400">
                <a:solidFill>
                  <a:schemeClr val="tx1"/>
                </a:solidFill>
              </a:defRPr>
            </a:lvl1pPr>
            <a:lvl2pPr marL="127990" indent="-127990">
              <a:lnSpc>
                <a:spcPct val="120000"/>
              </a:lnSpc>
              <a:spcBef>
                <a:spcPts val="0"/>
              </a:spcBef>
              <a:defRPr sz="1400">
                <a:solidFill>
                  <a:schemeClr val="tx1"/>
                </a:solidFill>
              </a:defRPr>
            </a:lvl2pPr>
            <a:lvl3pPr marL="255981" indent="-127990">
              <a:lnSpc>
                <a:spcPct val="120000"/>
              </a:lnSpc>
              <a:spcBef>
                <a:spcPts val="0"/>
              </a:spcBef>
              <a:defRPr sz="1400">
                <a:solidFill>
                  <a:schemeClr val="tx1"/>
                </a:solidFill>
              </a:defRPr>
            </a:lvl3pPr>
            <a:lvl4pPr marL="383971" indent="-127990">
              <a:lnSpc>
                <a:spcPct val="12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21" name="Picture Placeholder 7">
            <a:extLst>
              <a:ext uri="{FF2B5EF4-FFF2-40B4-BE49-F238E27FC236}">
                <a16:creationId xmlns:a16="http://schemas.microsoft.com/office/drawing/2014/main" id="{2E690121-61A1-708E-E5B8-5B65A668E628}"/>
              </a:ext>
            </a:extLst>
          </p:cNvPr>
          <p:cNvSpPr>
            <a:spLocks noGrp="1"/>
          </p:cNvSpPr>
          <p:nvPr>
            <p:ph type="pic" sz="quarter" idx="24" hasCustomPrompt="1"/>
          </p:nvPr>
        </p:nvSpPr>
        <p:spPr>
          <a:xfrm>
            <a:off x="6377745" y="4762500"/>
            <a:ext cx="1236501" cy="1238250"/>
          </a:xfrm>
          <a:prstGeom prst="rect">
            <a:avLst/>
          </a:prstGeom>
          <a:solidFill>
            <a:srgbClr val="E0E0E0"/>
          </a:solidFill>
        </p:spPr>
        <p:txBody>
          <a:bodyPr anchor="ctr"/>
          <a:lstStyle>
            <a:lvl1pPr marL="0" marR="0" indent="0" algn="ctr" defTabSz="1218956"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1218956"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22" name="Text Placeholder 9">
            <a:extLst>
              <a:ext uri="{FF2B5EF4-FFF2-40B4-BE49-F238E27FC236}">
                <a16:creationId xmlns:a16="http://schemas.microsoft.com/office/drawing/2014/main" id="{73849969-24A3-113A-C58E-4A4B0FB29BAD}"/>
              </a:ext>
            </a:extLst>
          </p:cNvPr>
          <p:cNvSpPr>
            <a:spLocks noGrp="1"/>
          </p:cNvSpPr>
          <p:nvPr>
            <p:ph type="body" sz="quarter" idx="25"/>
          </p:nvPr>
        </p:nvSpPr>
        <p:spPr>
          <a:xfrm>
            <a:off x="7807896" y="4762501"/>
            <a:ext cx="2853953" cy="1238250"/>
          </a:xfrm>
          <a:prstGeom prst="rect">
            <a:avLst/>
          </a:prstGeom>
        </p:spPr>
        <p:txBody>
          <a:bodyPr/>
          <a:lstStyle>
            <a:lvl1pPr>
              <a:lnSpc>
                <a:spcPct val="120000"/>
              </a:lnSpc>
              <a:spcBef>
                <a:spcPts val="0"/>
              </a:spcBef>
              <a:defRPr sz="1400">
                <a:solidFill>
                  <a:schemeClr val="tx1"/>
                </a:solidFill>
              </a:defRPr>
            </a:lvl1pPr>
            <a:lvl2pPr marL="127990" indent="-127990">
              <a:lnSpc>
                <a:spcPct val="120000"/>
              </a:lnSpc>
              <a:spcBef>
                <a:spcPts val="0"/>
              </a:spcBef>
              <a:defRPr sz="1400">
                <a:solidFill>
                  <a:schemeClr val="tx1"/>
                </a:solidFill>
              </a:defRPr>
            </a:lvl2pPr>
            <a:lvl3pPr marL="255981" indent="-127990">
              <a:lnSpc>
                <a:spcPct val="120000"/>
              </a:lnSpc>
              <a:spcBef>
                <a:spcPts val="0"/>
              </a:spcBef>
              <a:defRPr sz="1400">
                <a:solidFill>
                  <a:schemeClr val="tx1"/>
                </a:solidFill>
              </a:defRPr>
            </a:lvl3pPr>
            <a:lvl4pPr marL="383971" indent="-127990">
              <a:lnSpc>
                <a:spcPct val="12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23" name="Picture Placeholder 7">
            <a:extLst>
              <a:ext uri="{FF2B5EF4-FFF2-40B4-BE49-F238E27FC236}">
                <a16:creationId xmlns:a16="http://schemas.microsoft.com/office/drawing/2014/main" id="{F94AC7E0-2DC4-5DEB-8E1E-2F27996F98E6}"/>
              </a:ext>
            </a:extLst>
          </p:cNvPr>
          <p:cNvSpPr>
            <a:spLocks noGrp="1"/>
          </p:cNvSpPr>
          <p:nvPr>
            <p:ph type="pic" sz="quarter" idx="26" hasCustomPrompt="1"/>
          </p:nvPr>
        </p:nvSpPr>
        <p:spPr>
          <a:xfrm>
            <a:off x="6377745" y="1333500"/>
            <a:ext cx="1236501" cy="1238250"/>
          </a:xfrm>
          <a:prstGeom prst="rect">
            <a:avLst/>
          </a:prstGeom>
          <a:solidFill>
            <a:srgbClr val="E0E0E0"/>
          </a:solidFill>
        </p:spPr>
        <p:txBody>
          <a:bodyPr anchor="ctr"/>
          <a:lstStyle>
            <a:lvl1pPr marL="0" marR="0" indent="0" algn="ctr" defTabSz="1218956"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1218956"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24" name="Text Placeholder 9">
            <a:extLst>
              <a:ext uri="{FF2B5EF4-FFF2-40B4-BE49-F238E27FC236}">
                <a16:creationId xmlns:a16="http://schemas.microsoft.com/office/drawing/2014/main" id="{3E3566C7-C728-77B2-2A34-BBB83D482F56}"/>
              </a:ext>
            </a:extLst>
          </p:cNvPr>
          <p:cNvSpPr>
            <a:spLocks noGrp="1"/>
          </p:cNvSpPr>
          <p:nvPr>
            <p:ph type="body" sz="quarter" idx="27"/>
          </p:nvPr>
        </p:nvSpPr>
        <p:spPr>
          <a:xfrm>
            <a:off x="7807896" y="1333500"/>
            <a:ext cx="2853953" cy="1238250"/>
          </a:xfrm>
          <a:prstGeom prst="rect">
            <a:avLst/>
          </a:prstGeom>
        </p:spPr>
        <p:txBody>
          <a:bodyPr/>
          <a:lstStyle>
            <a:lvl1pPr>
              <a:lnSpc>
                <a:spcPct val="120000"/>
              </a:lnSpc>
              <a:spcBef>
                <a:spcPts val="0"/>
              </a:spcBef>
              <a:defRPr sz="1400">
                <a:solidFill>
                  <a:schemeClr val="tx1"/>
                </a:solidFill>
              </a:defRPr>
            </a:lvl1pPr>
            <a:lvl2pPr marL="127990" indent="-127990">
              <a:lnSpc>
                <a:spcPct val="120000"/>
              </a:lnSpc>
              <a:spcBef>
                <a:spcPts val="0"/>
              </a:spcBef>
              <a:defRPr sz="1400">
                <a:solidFill>
                  <a:schemeClr val="tx1"/>
                </a:solidFill>
              </a:defRPr>
            </a:lvl2pPr>
            <a:lvl3pPr marL="255981" indent="-127990">
              <a:lnSpc>
                <a:spcPct val="120000"/>
              </a:lnSpc>
              <a:spcBef>
                <a:spcPts val="0"/>
              </a:spcBef>
              <a:defRPr sz="1400">
                <a:solidFill>
                  <a:schemeClr val="tx1"/>
                </a:solidFill>
              </a:defRPr>
            </a:lvl3pPr>
            <a:lvl4pPr marL="383971" indent="-127990">
              <a:lnSpc>
                <a:spcPct val="12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5" name="フッター プレースホルダー 4">
            <a:extLst>
              <a:ext uri="{FF2B5EF4-FFF2-40B4-BE49-F238E27FC236}">
                <a16:creationId xmlns:a16="http://schemas.microsoft.com/office/drawing/2014/main" id="{4AF73AC1-FD15-CD20-C648-328155150162}"/>
              </a:ext>
            </a:extLst>
          </p:cNvPr>
          <p:cNvSpPr>
            <a:spLocks noGrp="1"/>
          </p:cNvSpPr>
          <p:nvPr>
            <p:ph type="ftr" sz="quarter" idx="28"/>
          </p:nvPr>
        </p:nvSpPr>
        <p:spPr/>
        <p:txBody>
          <a:bodyPr/>
          <a:lstStyle/>
          <a:p>
            <a:r>
              <a:rPr kumimoji="1" lang="ja-JP" altLang="en-US"/>
              <a:t>フッター</a:t>
            </a:r>
            <a:r>
              <a:rPr kumimoji="1" lang="en-US" altLang="ja-JP"/>
              <a:t>(Optional)</a:t>
            </a:r>
            <a:endParaRPr kumimoji="1" lang="ja-JP" altLang="en-US"/>
          </a:p>
        </p:txBody>
      </p:sp>
      <p:sp>
        <p:nvSpPr>
          <p:cNvPr id="2" name="タイトル 1">
            <a:extLst>
              <a:ext uri="{FF2B5EF4-FFF2-40B4-BE49-F238E27FC236}">
                <a16:creationId xmlns:a16="http://schemas.microsoft.com/office/drawing/2014/main" id="{1C546F27-3447-DB24-3EE6-F1F217F9F546}"/>
              </a:ext>
            </a:extLst>
          </p:cNvPr>
          <p:cNvSpPr>
            <a:spLocks noGrp="1"/>
          </p:cNvSpPr>
          <p:nvPr>
            <p:ph type="title"/>
          </p:nvPr>
        </p:nvSpPr>
        <p:spPr/>
        <p:txBody>
          <a:bodyPr/>
          <a:lstStyle>
            <a:lvl1pPr>
              <a:defRPr sz="2400"/>
            </a:lvl1pPr>
          </a:lstStyle>
          <a:p>
            <a:r>
              <a:rPr kumimoji="1" lang="ja-JP" altLang="en-US"/>
              <a:t>マスター タイトルの書式設定</a:t>
            </a:r>
          </a:p>
        </p:txBody>
      </p:sp>
    </p:spTree>
    <p:extLst>
      <p:ext uri="{BB962C8B-B14F-4D97-AF65-F5344CB8AC3E}">
        <p14:creationId xmlns:p14="http://schemas.microsoft.com/office/powerpoint/2010/main" val="2936719277"/>
      </p:ext>
    </p:extLst>
  </p:cSld>
  <p:clrMapOvr>
    <a:masterClrMapping/>
  </p:clrMapOvr>
  <p:transition spd="med"/>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able">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075B039-5865-7356-B725-0FF3C8F73E3C}"/>
              </a:ext>
            </a:extLst>
          </p:cNvPr>
          <p:cNvSpPr>
            <a:spLocks noGrp="1"/>
          </p:cNvSpPr>
          <p:nvPr>
            <p:ph type="sldNum" sz="quarter" idx="10"/>
          </p:nvPr>
        </p:nvSpPr>
        <p:spPr>
          <a:xfrm>
            <a:off x="11770048" y="6450369"/>
            <a:ext cx="134652" cy="123111"/>
          </a:xfrm>
          <a:prstGeom prst="rect">
            <a:avLst/>
          </a:prstGeom>
        </p:spPr>
        <p:txBody>
          <a:bodyPr/>
          <a:lstStyle/>
          <a:p>
            <a:fld id="{86CB4B4D-7CA3-9044-876B-883B54F8677D}" type="slidenum">
              <a:rPr lang="en-US" smtClean="0"/>
              <a:t>‹#›</a:t>
            </a:fld>
            <a:endParaRPr lang="en-US" dirty="0"/>
          </a:p>
        </p:txBody>
      </p:sp>
      <p:sp>
        <p:nvSpPr>
          <p:cNvPr id="5" name="Table Placeholder 4">
            <a:extLst>
              <a:ext uri="{FF2B5EF4-FFF2-40B4-BE49-F238E27FC236}">
                <a16:creationId xmlns:a16="http://schemas.microsoft.com/office/drawing/2014/main" id="{B3D8D357-75A1-F4FD-F531-380CF7DE4340}"/>
              </a:ext>
            </a:extLst>
          </p:cNvPr>
          <p:cNvSpPr>
            <a:spLocks noGrp="1"/>
          </p:cNvSpPr>
          <p:nvPr>
            <p:ph type="tbl" sz="quarter" idx="11"/>
          </p:nvPr>
        </p:nvSpPr>
        <p:spPr>
          <a:xfrm>
            <a:off x="3333316" y="301750"/>
            <a:ext cx="8571384" cy="5715794"/>
          </a:xfrm>
          <a:prstGeom prst="rect">
            <a:avLst/>
          </a:prstGeom>
        </p:spPr>
        <p:txBody>
          <a:bodyPr anchor="ctr"/>
          <a:lstStyle>
            <a:lvl1pPr algn="ctr">
              <a:defRPr>
                <a:solidFill>
                  <a:schemeClr val="tx1"/>
                </a:solidFill>
              </a:defRPr>
            </a:lvl1pPr>
          </a:lstStyle>
          <a:p>
            <a:r>
              <a:rPr lang="ja-JP" altLang="en-US"/>
              <a:t>表を追加</a:t>
            </a:r>
            <a:endParaRPr lang="en-US" dirty="0"/>
          </a:p>
        </p:txBody>
      </p:sp>
      <p:sp>
        <p:nvSpPr>
          <p:cNvPr id="6" name="フッター プレースホルダー 5">
            <a:extLst>
              <a:ext uri="{FF2B5EF4-FFF2-40B4-BE49-F238E27FC236}">
                <a16:creationId xmlns:a16="http://schemas.microsoft.com/office/drawing/2014/main" id="{B6187158-DF56-DA02-5609-43FAB37D4F4C}"/>
              </a:ext>
            </a:extLst>
          </p:cNvPr>
          <p:cNvSpPr>
            <a:spLocks noGrp="1"/>
          </p:cNvSpPr>
          <p:nvPr>
            <p:ph type="ftr" sz="quarter" idx="12"/>
          </p:nvPr>
        </p:nvSpPr>
        <p:spPr/>
        <p:txBody>
          <a:bodyPr/>
          <a:lstStyle/>
          <a:p>
            <a:r>
              <a:rPr kumimoji="1" lang="ja-JP" altLang="en-US"/>
              <a:t>フッター</a:t>
            </a:r>
            <a:r>
              <a:rPr kumimoji="1" lang="en-US" altLang="ja-JP"/>
              <a:t>(Optional)</a:t>
            </a:r>
            <a:endParaRPr kumimoji="1" lang="ja-JP" altLang="en-US"/>
          </a:p>
        </p:txBody>
      </p:sp>
      <p:sp>
        <p:nvSpPr>
          <p:cNvPr id="4" name="タイトル 3">
            <a:extLst>
              <a:ext uri="{FF2B5EF4-FFF2-40B4-BE49-F238E27FC236}">
                <a16:creationId xmlns:a16="http://schemas.microsoft.com/office/drawing/2014/main" id="{EF132121-B768-D4CC-7549-A4618D931E09}"/>
              </a:ext>
            </a:extLst>
          </p:cNvPr>
          <p:cNvSpPr>
            <a:spLocks noGrp="1"/>
          </p:cNvSpPr>
          <p:nvPr>
            <p:ph type="title"/>
          </p:nvPr>
        </p:nvSpPr>
        <p:spPr>
          <a:xfrm>
            <a:off x="289560" y="301750"/>
            <a:ext cx="2478024" cy="2286000"/>
          </a:xfrm>
        </p:spPr>
        <p:txBody>
          <a:bodyPr/>
          <a:lstStyle>
            <a:lvl1pPr>
              <a:defRPr sz="2400"/>
            </a:lvl1pPr>
          </a:lstStyle>
          <a:p>
            <a:r>
              <a:rPr kumimoji="1" lang="ja-JP" altLang="en-US"/>
              <a:t>マスター タイトルの書式設定</a:t>
            </a:r>
          </a:p>
        </p:txBody>
      </p:sp>
    </p:spTree>
    <p:extLst>
      <p:ext uri="{BB962C8B-B14F-4D97-AF65-F5344CB8AC3E}">
        <p14:creationId xmlns:p14="http://schemas.microsoft.com/office/powerpoint/2010/main" val="388229029"/>
      </p:ext>
    </p:extLst>
  </p:cSld>
  <p:clrMapOvr>
    <a:masterClrMapping/>
  </p:clrMapOvr>
  <p:transition spd="med"/>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nk slide">
    <p:bg>
      <p:bgPr>
        <a:solidFill>
          <a:schemeClr val="bg1"/>
        </a:solidFill>
        <a:effectLst/>
      </p:bgPr>
    </p:bg>
    <p:spTree>
      <p:nvGrpSpPr>
        <p:cNvPr id="1" name=""/>
        <p:cNvGrpSpPr/>
        <p:nvPr/>
      </p:nvGrpSpPr>
      <p:grpSpPr>
        <a:xfrm>
          <a:off x="0" y="0"/>
          <a:ext cx="0" cy="0"/>
          <a:chOff x="0" y="0"/>
          <a:chExt cx="0" cy="0"/>
        </a:xfrm>
      </p:grpSpPr>
      <p:sp>
        <p:nvSpPr>
          <p:cNvPr id="6" name="スライド番号プレースホルダー 5">
            <a:extLst>
              <a:ext uri="{FF2B5EF4-FFF2-40B4-BE49-F238E27FC236}">
                <a16:creationId xmlns:a16="http://schemas.microsoft.com/office/drawing/2014/main" id="{27B5FA2C-BCA8-5E3A-5571-E34CF2DD3F6D}"/>
              </a:ext>
            </a:extLst>
          </p:cNvPr>
          <p:cNvSpPr>
            <a:spLocks noGrp="1"/>
          </p:cNvSpPr>
          <p:nvPr>
            <p:ph type="sldNum" sz="quarter" idx="11"/>
          </p:nvPr>
        </p:nvSpPr>
        <p:spPr/>
        <p:txBody>
          <a:bodyPr/>
          <a:lstStyle/>
          <a:p>
            <a:fld id="{19CA33DB-3EF7-0D48-8164-B05E3E6F1758}" type="slidenum">
              <a:rPr kumimoji="1" lang="ja-JP" altLang="en-US" smtClean="0"/>
              <a:pPr/>
              <a:t>‹#›</a:t>
            </a:fld>
            <a:endParaRPr kumimoji="1" lang="ja-JP" altLang="en-US"/>
          </a:p>
        </p:txBody>
      </p:sp>
      <p:sp>
        <p:nvSpPr>
          <p:cNvPr id="3" name="フッター プレースホルダー 2">
            <a:extLst>
              <a:ext uri="{FF2B5EF4-FFF2-40B4-BE49-F238E27FC236}">
                <a16:creationId xmlns:a16="http://schemas.microsoft.com/office/drawing/2014/main" id="{345802E3-6F0C-0604-0506-87A0820E3966}"/>
              </a:ext>
            </a:extLst>
          </p:cNvPr>
          <p:cNvSpPr>
            <a:spLocks noGrp="1"/>
          </p:cNvSpPr>
          <p:nvPr>
            <p:ph type="ftr" sz="quarter" idx="12"/>
          </p:nvPr>
        </p:nvSpPr>
        <p:spPr/>
        <p:txBody>
          <a:bodyPr/>
          <a:lstStyle/>
          <a:p>
            <a:r>
              <a:rPr kumimoji="1" lang="ja-JP" altLang="en-US"/>
              <a:t>フッター</a:t>
            </a:r>
            <a:r>
              <a:rPr kumimoji="1" lang="en-US" altLang="ja-JP"/>
              <a:t>(Optional)</a:t>
            </a:r>
            <a:endParaRPr kumimoji="1" lang="ja-JP" altLang="en-US"/>
          </a:p>
        </p:txBody>
      </p:sp>
      <p:sp>
        <p:nvSpPr>
          <p:cNvPr id="4" name="タイトル 3">
            <a:extLst>
              <a:ext uri="{FF2B5EF4-FFF2-40B4-BE49-F238E27FC236}">
                <a16:creationId xmlns:a16="http://schemas.microsoft.com/office/drawing/2014/main" id="{DFFD6ED6-CE77-57FF-0C56-DA60F062D339}"/>
              </a:ext>
            </a:extLst>
          </p:cNvPr>
          <p:cNvSpPr>
            <a:spLocks noGrp="1"/>
          </p:cNvSpPr>
          <p:nvPr>
            <p:ph type="title"/>
          </p:nvPr>
        </p:nvSpPr>
        <p:spPr>
          <a:xfrm>
            <a:off x="289560" y="301750"/>
            <a:ext cx="2478024" cy="758952"/>
          </a:xfrm>
        </p:spPr>
        <p:txBody>
          <a:bodyPr/>
          <a:lstStyle>
            <a:lvl1pPr>
              <a:defRPr sz="2400"/>
            </a:lvl1pPr>
          </a:lstStyle>
          <a:p>
            <a:r>
              <a:rPr kumimoji="1" lang="ja-JP" altLang="en-US"/>
              <a:t>マスター タイトルの書式設定</a:t>
            </a:r>
          </a:p>
        </p:txBody>
      </p:sp>
    </p:spTree>
    <p:extLst>
      <p:ext uri="{BB962C8B-B14F-4D97-AF65-F5344CB8AC3E}">
        <p14:creationId xmlns:p14="http://schemas.microsoft.com/office/powerpoint/2010/main" val="209605039"/>
      </p:ext>
    </p:extLst>
  </p:cSld>
  <p:clrMapOvr>
    <a:masterClrMapping/>
  </p:clrMapOvr>
  <p:transition spd="med"/>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1_title, text (two column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lvl1pPr>
              <a:defRPr>
                <a:solidFill>
                  <a:schemeClr val="tx1"/>
                </a:solidFill>
              </a:defRPr>
            </a:lvl1pPr>
          </a:lstStyle>
          <a:p>
            <a:r>
              <a:rPr lang="ja-JP" altLang="en-US"/>
              <a:t>マスター タイトルの書式設定</a:t>
            </a:r>
            <a:endParaRPr lang="en-US" dirty="0"/>
          </a:p>
        </p:txBody>
      </p:sp>
      <p:sp>
        <p:nvSpPr>
          <p:cNvPr id="8" name="Text Placeholder 1"/>
          <p:cNvSpPr>
            <a:spLocks noGrp="1"/>
          </p:cNvSpPr>
          <p:nvPr>
            <p:ph type="body" sz="quarter" idx="13"/>
          </p:nvPr>
        </p:nvSpPr>
        <p:spPr>
          <a:xfrm>
            <a:off x="292608" y="1658112"/>
            <a:ext cx="5498592" cy="433628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6" name="Text Placeholder 2"/>
          <p:cNvSpPr>
            <a:spLocks noGrp="1"/>
          </p:cNvSpPr>
          <p:nvPr>
            <p:ph type="body" sz="quarter" idx="12"/>
          </p:nvPr>
        </p:nvSpPr>
        <p:spPr>
          <a:xfrm>
            <a:off x="6388610" y="1658112"/>
            <a:ext cx="5498501" cy="433628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3" name="Footer Placeholder"/>
          <p:cNvSpPr>
            <a:spLocks noGrp="1"/>
          </p:cNvSpPr>
          <p:nvPr>
            <p:ph type="ftr" sz="quarter" idx="10"/>
          </p:nvPr>
        </p:nvSpPr>
        <p:spPr>
          <a:xfrm>
            <a:off x="274320" y="6464808"/>
            <a:ext cx="3050515" cy="123111"/>
          </a:xfrm>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5174454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Cover, imagery, half, business unit">
    <p:bg>
      <p:bgPr>
        <a:solidFill>
          <a:schemeClr val="bg1"/>
        </a:solidFill>
        <a:effectLst/>
      </p:bgPr>
    </p:bg>
    <p:spTree>
      <p:nvGrpSpPr>
        <p:cNvPr id="1" name=""/>
        <p:cNvGrpSpPr/>
        <p:nvPr/>
      </p:nvGrpSpPr>
      <p:grpSpPr>
        <a:xfrm>
          <a:off x="0" y="0"/>
          <a:ext cx="0" cy="0"/>
          <a:chOff x="0" y="0"/>
          <a:chExt cx="0" cy="0"/>
        </a:xfrm>
      </p:grpSpPr>
      <p:grpSp>
        <p:nvGrpSpPr>
          <p:cNvPr id="3" name="グループ化 2">
            <a:extLst>
              <a:ext uri="{FF2B5EF4-FFF2-40B4-BE49-F238E27FC236}">
                <a16:creationId xmlns:a16="http://schemas.microsoft.com/office/drawing/2014/main" id="{9BE794DF-0939-D148-B3E2-8D3B8E0EA5E1}"/>
              </a:ext>
            </a:extLst>
          </p:cNvPr>
          <p:cNvGrpSpPr/>
          <p:nvPr userDrawn="1"/>
        </p:nvGrpSpPr>
        <p:grpSpPr>
          <a:xfrm>
            <a:off x="-137160" y="-138793"/>
            <a:ext cx="12454128" cy="7133953"/>
            <a:chOff x="-137160" y="-138793"/>
            <a:chExt cx="12454128" cy="7133953"/>
          </a:xfrm>
        </p:grpSpPr>
        <p:cxnSp>
          <p:nvCxnSpPr>
            <p:cNvPr id="5" name="直線コネクタ 4">
              <a:extLst>
                <a:ext uri="{FF2B5EF4-FFF2-40B4-BE49-F238E27FC236}">
                  <a16:creationId xmlns:a16="http://schemas.microsoft.com/office/drawing/2014/main" id="{64901830-E130-8F3E-67DC-9511EEF973A3}"/>
                </a:ext>
              </a:extLst>
            </p:cNvPr>
            <p:cNvCxnSpPr/>
            <p:nvPr/>
          </p:nvCxnSpPr>
          <p:spPr>
            <a:xfrm>
              <a:off x="285750"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 name="直線コネクタ 5">
              <a:extLst>
                <a:ext uri="{FF2B5EF4-FFF2-40B4-BE49-F238E27FC236}">
                  <a16:creationId xmlns:a16="http://schemas.microsoft.com/office/drawing/2014/main" id="{DCE68C71-E196-6C44-9140-FB1A1B15C0C6}"/>
                </a:ext>
              </a:extLst>
            </p:cNvPr>
            <p:cNvCxnSpPr/>
            <p:nvPr/>
          </p:nvCxnSpPr>
          <p:spPr>
            <a:xfrm>
              <a:off x="1524000"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 name="直線コネクタ 6">
              <a:extLst>
                <a:ext uri="{FF2B5EF4-FFF2-40B4-BE49-F238E27FC236}">
                  <a16:creationId xmlns:a16="http://schemas.microsoft.com/office/drawing/2014/main" id="{E6FF0889-A190-7689-F8D5-D3B1A0845FC9}"/>
                </a:ext>
              </a:extLst>
            </p:cNvPr>
            <p:cNvCxnSpPr/>
            <p:nvPr/>
          </p:nvCxnSpPr>
          <p:spPr>
            <a:xfrm>
              <a:off x="2765425"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8" name="直線コネクタ 7">
              <a:extLst>
                <a:ext uri="{FF2B5EF4-FFF2-40B4-BE49-F238E27FC236}">
                  <a16:creationId xmlns:a16="http://schemas.microsoft.com/office/drawing/2014/main" id="{67A60649-6472-477A-8A02-D6DC129E6525}"/>
                </a:ext>
              </a:extLst>
            </p:cNvPr>
            <p:cNvCxnSpPr/>
            <p:nvPr/>
          </p:nvCxnSpPr>
          <p:spPr>
            <a:xfrm>
              <a:off x="3051175"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9A6950E7-3A6B-0B91-0716-A78EFA6F5375}"/>
                </a:ext>
              </a:extLst>
            </p:cNvPr>
            <p:cNvCxnSpPr>
              <a:cxnSpLocks/>
            </p:cNvCxnSpPr>
            <p:nvPr/>
          </p:nvCxnSpPr>
          <p:spPr>
            <a:xfrm>
              <a:off x="3340957"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4C004F4D-FAC6-7406-9E92-7CB5C9DD595B}"/>
                </a:ext>
              </a:extLst>
            </p:cNvPr>
            <p:cNvCxnSpPr>
              <a:cxnSpLocks/>
            </p:cNvCxnSpPr>
            <p:nvPr/>
          </p:nvCxnSpPr>
          <p:spPr>
            <a:xfrm>
              <a:off x="4575175"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3" name="直線コネクタ 12">
              <a:extLst>
                <a:ext uri="{FF2B5EF4-FFF2-40B4-BE49-F238E27FC236}">
                  <a16:creationId xmlns:a16="http://schemas.microsoft.com/office/drawing/2014/main" id="{01B9F4EA-9F49-860F-5CC8-C4254D9E4AB0}"/>
                </a:ext>
              </a:extLst>
            </p:cNvPr>
            <p:cNvCxnSpPr>
              <a:cxnSpLocks/>
            </p:cNvCxnSpPr>
            <p:nvPr/>
          </p:nvCxnSpPr>
          <p:spPr>
            <a:xfrm>
              <a:off x="5819775"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4C8A8525-033F-47B1-BEA6-1031D5591507}"/>
                </a:ext>
              </a:extLst>
            </p:cNvPr>
            <p:cNvCxnSpPr>
              <a:cxnSpLocks/>
            </p:cNvCxnSpPr>
            <p:nvPr/>
          </p:nvCxnSpPr>
          <p:spPr>
            <a:xfrm>
              <a:off x="6096000"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1A551421-4DA8-CDAD-9D55-36E2CE47BDAD}"/>
                </a:ext>
              </a:extLst>
            </p:cNvPr>
            <p:cNvCxnSpPr>
              <a:cxnSpLocks/>
            </p:cNvCxnSpPr>
            <p:nvPr/>
          </p:nvCxnSpPr>
          <p:spPr>
            <a:xfrm>
              <a:off x="6380512"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812B42AC-1E7A-267E-5108-AE1C661D4F88}"/>
                </a:ext>
              </a:extLst>
            </p:cNvPr>
            <p:cNvCxnSpPr>
              <a:cxnSpLocks/>
            </p:cNvCxnSpPr>
            <p:nvPr/>
          </p:nvCxnSpPr>
          <p:spPr>
            <a:xfrm>
              <a:off x="7616825"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D8EC0154-CFA8-5441-B8B6-0CD009976E07}"/>
                </a:ext>
              </a:extLst>
            </p:cNvPr>
            <p:cNvCxnSpPr>
              <a:cxnSpLocks/>
            </p:cNvCxnSpPr>
            <p:nvPr/>
          </p:nvCxnSpPr>
          <p:spPr>
            <a:xfrm>
              <a:off x="8861425"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32829B82-B4A4-F480-5359-B1CF72FB55DD}"/>
                </a:ext>
              </a:extLst>
            </p:cNvPr>
            <p:cNvCxnSpPr>
              <a:cxnSpLocks/>
            </p:cNvCxnSpPr>
            <p:nvPr/>
          </p:nvCxnSpPr>
          <p:spPr>
            <a:xfrm>
              <a:off x="9144000"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E387C202-1A5B-8FDF-7406-A060DCD22E85}"/>
                </a:ext>
              </a:extLst>
            </p:cNvPr>
            <p:cNvCxnSpPr>
              <a:cxnSpLocks/>
            </p:cNvCxnSpPr>
            <p:nvPr/>
          </p:nvCxnSpPr>
          <p:spPr>
            <a:xfrm>
              <a:off x="9420225"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29CC048C-128C-72B5-92EF-F57A7FB0F3D4}"/>
                </a:ext>
              </a:extLst>
            </p:cNvPr>
            <p:cNvCxnSpPr>
              <a:cxnSpLocks/>
            </p:cNvCxnSpPr>
            <p:nvPr/>
          </p:nvCxnSpPr>
          <p:spPr>
            <a:xfrm>
              <a:off x="10671175"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A7F6F7F9-C442-6D20-5B11-8F7C3B180BE6}"/>
                </a:ext>
              </a:extLst>
            </p:cNvPr>
            <p:cNvCxnSpPr>
              <a:cxnSpLocks/>
            </p:cNvCxnSpPr>
            <p:nvPr/>
          </p:nvCxnSpPr>
          <p:spPr>
            <a:xfrm>
              <a:off x="11905012"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D0E8D745-E340-5314-E434-8A5DB55AA4D7}"/>
                </a:ext>
              </a:extLst>
            </p:cNvPr>
            <p:cNvCxnSpPr>
              <a:cxnSpLocks/>
            </p:cNvCxnSpPr>
            <p:nvPr/>
          </p:nvCxnSpPr>
          <p:spPr>
            <a:xfrm>
              <a:off x="285750"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3" name="直線コネクタ 22">
              <a:extLst>
                <a:ext uri="{FF2B5EF4-FFF2-40B4-BE49-F238E27FC236}">
                  <a16:creationId xmlns:a16="http://schemas.microsoft.com/office/drawing/2014/main" id="{D84CBAAC-165E-853B-FFBB-B12D70FDEB76}"/>
                </a:ext>
              </a:extLst>
            </p:cNvPr>
            <p:cNvCxnSpPr>
              <a:cxnSpLocks/>
            </p:cNvCxnSpPr>
            <p:nvPr/>
          </p:nvCxnSpPr>
          <p:spPr>
            <a:xfrm>
              <a:off x="1524000"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4" name="直線コネクタ 23">
              <a:extLst>
                <a:ext uri="{FF2B5EF4-FFF2-40B4-BE49-F238E27FC236}">
                  <a16:creationId xmlns:a16="http://schemas.microsoft.com/office/drawing/2014/main" id="{FB982900-D08E-2AD3-2445-3720521C9E32}"/>
                </a:ext>
              </a:extLst>
            </p:cNvPr>
            <p:cNvCxnSpPr>
              <a:cxnSpLocks/>
            </p:cNvCxnSpPr>
            <p:nvPr/>
          </p:nvCxnSpPr>
          <p:spPr>
            <a:xfrm>
              <a:off x="2765425"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5" name="直線コネクタ 24">
              <a:extLst>
                <a:ext uri="{FF2B5EF4-FFF2-40B4-BE49-F238E27FC236}">
                  <a16:creationId xmlns:a16="http://schemas.microsoft.com/office/drawing/2014/main" id="{1C2CC1E0-E811-DA24-3D8A-05C2D513C9BC}"/>
                </a:ext>
              </a:extLst>
            </p:cNvPr>
            <p:cNvCxnSpPr>
              <a:cxnSpLocks/>
            </p:cNvCxnSpPr>
            <p:nvPr/>
          </p:nvCxnSpPr>
          <p:spPr>
            <a:xfrm>
              <a:off x="3051175"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6" name="直線コネクタ 25">
              <a:extLst>
                <a:ext uri="{FF2B5EF4-FFF2-40B4-BE49-F238E27FC236}">
                  <a16:creationId xmlns:a16="http://schemas.microsoft.com/office/drawing/2014/main" id="{688FD11E-E4BB-A593-FCDD-8EA9E0EB692D}"/>
                </a:ext>
              </a:extLst>
            </p:cNvPr>
            <p:cNvCxnSpPr>
              <a:cxnSpLocks/>
            </p:cNvCxnSpPr>
            <p:nvPr/>
          </p:nvCxnSpPr>
          <p:spPr>
            <a:xfrm>
              <a:off x="3340957"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12C44EAD-DF9E-9746-F297-76324C74B653}"/>
                </a:ext>
              </a:extLst>
            </p:cNvPr>
            <p:cNvCxnSpPr>
              <a:cxnSpLocks/>
            </p:cNvCxnSpPr>
            <p:nvPr/>
          </p:nvCxnSpPr>
          <p:spPr>
            <a:xfrm>
              <a:off x="4575175"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4DD6ACD6-F582-ABDA-43D2-7550001AFF80}"/>
                </a:ext>
              </a:extLst>
            </p:cNvPr>
            <p:cNvCxnSpPr>
              <a:cxnSpLocks/>
            </p:cNvCxnSpPr>
            <p:nvPr/>
          </p:nvCxnSpPr>
          <p:spPr>
            <a:xfrm>
              <a:off x="5819775"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9" name="直線コネクタ 28">
              <a:extLst>
                <a:ext uri="{FF2B5EF4-FFF2-40B4-BE49-F238E27FC236}">
                  <a16:creationId xmlns:a16="http://schemas.microsoft.com/office/drawing/2014/main" id="{250D1A33-3A2B-B6E9-4716-54B5DF395CB8}"/>
                </a:ext>
              </a:extLst>
            </p:cNvPr>
            <p:cNvCxnSpPr>
              <a:cxnSpLocks/>
            </p:cNvCxnSpPr>
            <p:nvPr/>
          </p:nvCxnSpPr>
          <p:spPr>
            <a:xfrm>
              <a:off x="6096000"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0" name="直線コネクタ 29">
              <a:extLst>
                <a:ext uri="{FF2B5EF4-FFF2-40B4-BE49-F238E27FC236}">
                  <a16:creationId xmlns:a16="http://schemas.microsoft.com/office/drawing/2014/main" id="{FE67C5F3-244E-9876-111D-7D06431346D1}"/>
                </a:ext>
              </a:extLst>
            </p:cNvPr>
            <p:cNvCxnSpPr>
              <a:cxnSpLocks/>
            </p:cNvCxnSpPr>
            <p:nvPr/>
          </p:nvCxnSpPr>
          <p:spPr>
            <a:xfrm>
              <a:off x="6380512"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1" name="直線コネクタ 30">
              <a:extLst>
                <a:ext uri="{FF2B5EF4-FFF2-40B4-BE49-F238E27FC236}">
                  <a16:creationId xmlns:a16="http://schemas.microsoft.com/office/drawing/2014/main" id="{FD899424-EDE9-0A5D-3B1B-B04BE09F79E5}"/>
                </a:ext>
              </a:extLst>
            </p:cNvPr>
            <p:cNvCxnSpPr>
              <a:cxnSpLocks/>
            </p:cNvCxnSpPr>
            <p:nvPr/>
          </p:nvCxnSpPr>
          <p:spPr>
            <a:xfrm>
              <a:off x="7616825"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2" name="直線コネクタ 31">
              <a:extLst>
                <a:ext uri="{FF2B5EF4-FFF2-40B4-BE49-F238E27FC236}">
                  <a16:creationId xmlns:a16="http://schemas.microsoft.com/office/drawing/2014/main" id="{19CB5B49-C6DD-CAD6-8652-C3C6B2A866C5}"/>
                </a:ext>
              </a:extLst>
            </p:cNvPr>
            <p:cNvCxnSpPr>
              <a:cxnSpLocks/>
            </p:cNvCxnSpPr>
            <p:nvPr/>
          </p:nvCxnSpPr>
          <p:spPr>
            <a:xfrm>
              <a:off x="8861425"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3" name="直線コネクタ 32">
              <a:extLst>
                <a:ext uri="{FF2B5EF4-FFF2-40B4-BE49-F238E27FC236}">
                  <a16:creationId xmlns:a16="http://schemas.microsoft.com/office/drawing/2014/main" id="{F3394D8C-B239-F44A-5565-C76EEF26F5FB}"/>
                </a:ext>
              </a:extLst>
            </p:cNvPr>
            <p:cNvCxnSpPr>
              <a:cxnSpLocks/>
            </p:cNvCxnSpPr>
            <p:nvPr/>
          </p:nvCxnSpPr>
          <p:spPr>
            <a:xfrm>
              <a:off x="9144000"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19353555-15D8-007F-E350-C5FC7564D9F3}"/>
                </a:ext>
              </a:extLst>
            </p:cNvPr>
            <p:cNvCxnSpPr>
              <a:cxnSpLocks/>
            </p:cNvCxnSpPr>
            <p:nvPr/>
          </p:nvCxnSpPr>
          <p:spPr>
            <a:xfrm>
              <a:off x="9420225"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id="{926BF7C5-7E7E-32F4-0DAA-979DB18D491E}"/>
                </a:ext>
              </a:extLst>
            </p:cNvPr>
            <p:cNvCxnSpPr>
              <a:cxnSpLocks/>
            </p:cNvCxnSpPr>
            <p:nvPr/>
          </p:nvCxnSpPr>
          <p:spPr>
            <a:xfrm>
              <a:off x="10671175"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6285F201-C315-C181-8650-A7917DE9048D}"/>
                </a:ext>
              </a:extLst>
            </p:cNvPr>
            <p:cNvCxnSpPr>
              <a:cxnSpLocks/>
            </p:cNvCxnSpPr>
            <p:nvPr/>
          </p:nvCxnSpPr>
          <p:spPr>
            <a:xfrm>
              <a:off x="11905012"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7" name="直線コネクタ 36">
              <a:extLst>
                <a:ext uri="{FF2B5EF4-FFF2-40B4-BE49-F238E27FC236}">
                  <a16:creationId xmlns:a16="http://schemas.microsoft.com/office/drawing/2014/main" id="{B33286B2-75E5-F248-DE33-2F16A0E9FDF9}"/>
                </a:ext>
              </a:extLst>
            </p:cNvPr>
            <p:cNvCxnSpPr>
              <a:cxnSpLocks/>
            </p:cNvCxnSpPr>
            <p:nvPr/>
          </p:nvCxnSpPr>
          <p:spPr>
            <a:xfrm>
              <a:off x="-137160" y="302895"/>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8" name="直線コネクタ 37">
              <a:extLst>
                <a:ext uri="{FF2B5EF4-FFF2-40B4-BE49-F238E27FC236}">
                  <a16:creationId xmlns:a16="http://schemas.microsoft.com/office/drawing/2014/main" id="{07B5173E-7A8F-E8F4-C8C8-8F3EC2B391EE}"/>
                </a:ext>
              </a:extLst>
            </p:cNvPr>
            <p:cNvCxnSpPr>
              <a:cxnSpLocks/>
            </p:cNvCxnSpPr>
            <p:nvPr/>
          </p:nvCxnSpPr>
          <p:spPr>
            <a:xfrm>
              <a:off x="-137160" y="861695"/>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9" name="直線コネクタ 38">
              <a:extLst>
                <a:ext uri="{FF2B5EF4-FFF2-40B4-BE49-F238E27FC236}">
                  <a16:creationId xmlns:a16="http://schemas.microsoft.com/office/drawing/2014/main" id="{05549857-2A7E-AA37-7082-F5E3289016E4}"/>
                </a:ext>
              </a:extLst>
            </p:cNvPr>
            <p:cNvCxnSpPr>
              <a:cxnSpLocks/>
            </p:cNvCxnSpPr>
            <p:nvPr/>
          </p:nvCxnSpPr>
          <p:spPr>
            <a:xfrm>
              <a:off x="-137160" y="1715770"/>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0" name="直線コネクタ 39">
              <a:extLst>
                <a:ext uri="{FF2B5EF4-FFF2-40B4-BE49-F238E27FC236}">
                  <a16:creationId xmlns:a16="http://schemas.microsoft.com/office/drawing/2014/main" id="{3B7C14AC-83BA-B8A2-E5F1-5C583AC6DB5E}"/>
                </a:ext>
              </a:extLst>
            </p:cNvPr>
            <p:cNvCxnSpPr>
              <a:cxnSpLocks/>
            </p:cNvCxnSpPr>
            <p:nvPr/>
          </p:nvCxnSpPr>
          <p:spPr>
            <a:xfrm>
              <a:off x="-137160" y="2569845"/>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11D32F43-2670-67B6-789E-55C2C58322D0}"/>
                </a:ext>
              </a:extLst>
            </p:cNvPr>
            <p:cNvCxnSpPr>
              <a:cxnSpLocks/>
            </p:cNvCxnSpPr>
            <p:nvPr/>
          </p:nvCxnSpPr>
          <p:spPr>
            <a:xfrm>
              <a:off x="-137160" y="3433445"/>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2" name="直線コネクタ 41">
              <a:extLst>
                <a:ext uri="{FF2B5EF4-FFF2-40B4-BE49-F238E27FC236}">
                  <a16:creationId xmlns:a16="http://schemas.microsoft.com/office/drawing/2014/main" id="{1F4BE735-D199-BADA-5C07-2FB0432BFF49}"/>
                </a:ext>
              </a:extLst>
            </p:cNvPr>
            <p:cNvCxnSpPr>
              <a:cxnSpLocks/>
            </p:cNvCxnSpPr>
            <p:nvPr/>
          </p:nvCxnSpPr>
          <p:spPr>
            <a:xfrm>
              <a:off x="-137160" y="4290695"/>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8CAD63AD-2B8B-63EB-9E7C-796FAE8761D3}"/>
                </a:ext>
              </a:extLst>
            </p:cNvPr>
            <p:cNvCxnSpPr>
              <a:cxnSpLocks/>
            </p:cNvCxnSpPr>
            <p:nvPr/>
          </p:nvCxnSpPr>
          <p:spPr>
            <a:xfrm>
              <a:off x="-137160" y="5144770"/>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4" name="直線コネクタ 43">
              <a:extLst>
                <a:ext uri="{FF2B5EF4-FFF2-40B4-BE49-F238E27FC236}">
                  <a16:creationId xmlns:a16="http://schemas.microsoft.com/office/drawing/2014/main" id="{872F4572-E515-4860-4E4E-FFB0735B2A16}"/>
                </a:ext>
              </a:extLst>
            </p:cNvPr>
            <p:cNvCxnSpPr>
              <a:cxnSpLocks/>
            </p:cNvCxnSpPr>
            <p:nvPr/>
          </p:nvCxnSpPr>
          <p:spPr>
            <a:xfrm>
              <a:off x="-137160" y="5995670"/>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5" name="直線コネクタ 44">
              <a:extLst>
                <a:ext uri="{FF2B5EF4-FFF2-40B4-BE49-F238E27FC236}">
                  <a16:creationId xmlns:a16="http://schemas.microsoft.com/office/drawing/2014/main" id="{A1BC6567-3354-7230-7887-776C7FE7602F}"/>
                </a:ext>
              </a:extLst>
            </p:cNvPr>
            <p:cNvCxnSpPr>
              <a:cxnSpLocks/>
            </p:cNvCxnSpPr>
            <p:nvPr/>
          </p:nvCxnSpPr>
          <p:spPr>
            <a:xfrm>
              <a:off x="-137160" y="6567170"/>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6" name="直線コネクタ 45">
              <a:extLst>
                <a:ext uri="{FF2B5EF4-FFF2-40B4-BE49-F238E27FC236}">
                  <a16:creationId xmlns:a16="http://schemas.microsoft.com/office/drawing/2014/main" id="{24320BC3-1BB4-2726-789D-0B0FBB3F8615}"/>
                </a:ext>
              </a:extLst>
            </p:cNvPr>
            <p:cNvCxnSpPr>
              <a:cxnSpLocks/>
            </p:cNvCxnSpPr>
            <p:nvPr/>
          </p:nvCxnSpPr>
          <p:spPr>
            <a:xfrm>
              <a:off x="12207240" y="302895"/>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0E085279-BBE7-5AAD-0A5F-2C65BBB86382}"/>
                </a:ext>
              </a:extLst>
            </p:cNvPr>
            <p:cNvCxnSpPr>
              <a:cxnSpLocks/>
            </p:cNvCxnSpPr>
            <p:nvPr/>
          </p:nvCxnSpPr>
          <p:spPr>
            <a:xfrm>
              <a:off x="12207240" y="861695"/>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8" name="直線コネクタ 47">
              <a:extLst>
                <a:ext uri="{FF2B5EF4-FFF2-40B4-BE49-F238E27FC236}">
                  <a16:creationId xmlns:a16="http://schemas.microsoft.com/office/drawing/2014/main" id="{9C5E8D5F-7D89-2DED-26D9-6E41DFF52D95}"/>
                </a:ext>
              </a:extLst>
            </p:cNvPr>
            <p:cNvCxnSpPr>
              <a:cxnSpLocks/>
            </p:cNvCxnSpPr>
            <p:nvPr/>
          </p:nvCxnSpPr>
          <p:spPr>
            <a:xfrm>
              <a:off x="12207240" y="1715770"/>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9" name="直線コネクタ 48">
              <a:extLst>
                <a:ext uri="{FF2B5EF4-FFF2-40B4-BE49-F238E27FC236}">
                  <a16:creationId xmlns:a16="http://schemas.microsoft.com/office/drawing/2014/main" id="{EFDE14C2-0907-930C-849C-5829E3FA8BDC}"/>
                </a:ext>
              </a:extLst>
            </p:cNvPr>
            <p:cNvCxnSpPr>
              <a:cxnSpLocks/>
            </p:cNvCxnSpPr>
            <p:nvPr/>
          </p:nvCxnSpPr>
          <p:spPr>
            <a:xfrm>
              <a:off x="12207240" y="2569845"/>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0" name="直線コネクタ 49">
              <a:extLst>
                <a:ext uri="{FF2B5EF4-FFF2-40B4-BE49-F238E27FC236}">
                  <a16:creationId xmlns:a16="http://schemas.microsoft.com/office/drawing/2014/main" id="{F75BEA90-5CFD-0E90-3751-A6B990A421F2}"/>
                </a:ext>
              </a:extLst>
            </p:cNvPr>
            <p:cNvCxnSpPr>
              <a:cxnSpLocks/>
            </p:cNvCxnSpPr>
            <p:nvPr/>
          </p:nvCxnSpPr>
          <p:spPr>
            <a:xfrm>
              <a:off x="12207240" y="3433445"/>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1" name="直線コネクタ 50">
              <a:extLst>
                <a:ext uri="{FF2B5EF4-FFF2-40B4-BE49-F238E27FC236}">
                  <a16:creationId xmlns:a16="http://schemas.microsoft.com/office/drawing/2014/main" id="{7EDCF1E8-D7D4-A73A-4545-A39BD51264BF}"/>
                </a:ext>
              </a:extLst>
            </p:cNvPr>
            <p:cNvCxnSpPr>
              <a:cxnSpLocks/>
            </p:cNvCxnSpPr>
            <p:nvPr/>
          </p:nvCxnSpPr>
          <p:spPr>
            <a:xfrm>
              <a:off x="12207240" y="4290695"/>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2" name="直線コネクタ 51">
              <a:extLst>
                <a:ext uri="{FF2B5EF4-FFF2-40B4-BE49-F238E27FC236}">
                  <a16:creationId xmlns:a16="http://schemas.microsoft.com/office/drawing/2014/main" id="{3E3AAE1B-DB53-91F8-833A-C543AD3C4F3B}"/>
                </a:ext>
              </a:extLst>
            </p:cNvPr>
            <p:cNvCxnSpPr>
              <a:cxnSpLocks/>
            </p:cNvCxnSpPr>
            <p:nvPr/>
          </p:nvCxnSpPr>
          <p:spPr>
            <a:xfrm>
              <a:off x="12207240" y="5144770"/>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3" name="直線コネクタ 52">
              <a:extLst>
                <a:ext uri="{FF2B5EF4-FFF2-40B4-BE49-F238E27FC236}">
                  <a16:creationId xmlns:a16="http://schemas.microsoft.com/office/drawing/2014/main" id="{4EFAF693-B3A8-053F-3008-806936B97796}"/>
                </a:ext>
              </a:extLst>
            </p:cNvPr>
            <p:cNvCxnSpPr>
              <a:cxnSpLocks/>
            </p:cNvCxnSpPr>
            <p:nvPr/>
          </p:nvCxnSpPr>
          <p:spPr>
            <a:xfrm>
              <a:off x="12207240" y="5995670"/>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4" name="直線コネクタ 53">
              <a:extLst>
                <a:ext uri="{FF2B5EF4-FFF2-40B4-BE49-F238E27FC236}">
                  <a16:creationId xmlns:a16="http://schemas.microsoft.com/office/drawing/2014/main" id="{42D1FCB6-58FA-73AA-E71D-89C4AAB5AFB5}"/>
                </a:ext>
              </a:extLst>
            </p:cNvPr>
            <p:cNvCxnSpPr>
              <a:cxnSpLocks/>
            </p:cNvCxnSpPr>
            <p:nvPr/>
          </p:nvCxnSpPr>
          <p:spPr>
            <a:xfrm>
              <a:off x="12207240" y="6567170"/>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4" name="図プレースホルダー 1">
            <a:extLst>
              <a:ext uri="{FF2B5EF4-FFF2-40B4-BE49-F238E27FC236}">
                <a16:creationId xmlns:a16="http://schemas.microsoft.com/office/drawing/2014/main" id="{B6A5A343-3663-086B-6B9A-6FD7BDDDAD40}"/>
              </a:ext>
            </a:extLst>
          </p:cNvPr>
          <p:cNvSpPr>
            <a:spLocks noGrp="1"/>
          </p:cNvSpPr>
          <p:nvPr>
            <p:ph type="pic" sz="quarter" idx="15"/>
          </p:nvPr>
        </p:nvSpPr>
        <p:spPr>
          <a:xfrm>
            <a:off x="6382512" y="301752"/>
            <a:ext cx="5522976" cy="6263640"/>
          </a:xfrm>
          <a:solidFill>
            <a:srgbClr val="E0E0E0"/>
          </a:solidFill>
        </p:spPr>
        <p:txBody>
          <a:bodyPr anchor="ctr"/>
          <a:lstStyle>
            <a:lvl1pPr algn="ctr">
              <a:defRPr>
                <a:solidFill>
                  <a:srgbClr val="D02670"/>
                </a:solidFill>
              </a:defRPr>
            </a:lvl1pPr>
          </a:lstStyle>
          <a:p>
            <a:r>
              <a:rPr kumimoji="1" lang="ja-JP" altLang="en-US"/>
              <a:t>アイコンをクリックして図を追加</a:t>
            </a:r>
          </a:p>
        </p:txBody>
      </p:sp>
      <p:sp>
        <p:nvSpPr>
          <p:cNvPr id="10" name="タイトル 2">
            <a:extLst>
              <a:ext uri="{FF2B5EF4-FFF2-40B4-BE49-F238E27FC236}">
                <a16:creationId xmlns:a16="http://schemas.microsoft.com/office/drawing/2014/main" id="{0D098FF8-714A-CC75-2F7E-9D0ACBE1D541}"/>
              </a:ext>
            </a:extLst>
          </p:cNvPr>
          <p:cNvSpPr>
            <a:spLocks noGrp="1"/>
          </p:cNvSpPr>
          <p:nvPr>
            <p:ph type="title"/>
          </p:nvPr>
        </p:nvSpPr>
        <p:spPr>
          <a:xfrm>
            <a:off x="289560" y="859536"/>
            <a:ext cx="5522976" cy="4288536"/>
          </a:xfrm>
        </p:spPr>
        <p:txBody>
          <a:bodyPr/>
          <a:lstStyle>
            <a:lvl1pPr>
              <a:defRPr sz="4000"/>
            </a:lvl1pPr>
          </a:lstStyle>
          <a:p>
            <a:r>
              <a:rPr kumimoji="1" lang="ja-JP" altLang="en-US"/>
              <a:t>マスター タイトルの書式設定</a:t>
            </a:r>
          </a:p>
        </p:txBody>
      </p:sp>
      <p:sp>
        <p:nvSpPr>
          <p:cNvPr id="2" name="グラフィックス 3">
            <a:extLst>
              <a:ext uri="{FF2B5EF4-FFF2-40B4-BE49-F238E27FC236}">
                <a16:creationId xmlns:a16="http://schemas.microsoft.com/office/drawing/2014/main" id="{CE74740E-BF6F-3CB4-136E-F5FDEADBA9D8}"/>
              </a:ext>
            </a:extLst>
          </p:cNvPr>
          <p:cNvSpPr>
            <a:spLocks noChangeAspect="1"/>
          </p:cNvSpPr>
          <p:nvPr userDrawn="1"/>
        </p:nvSpPr>
        <p:spPr>
          <a:xfrm>
            <a:off x="292608" y="6267141"/>
            <a:ext cx="824512" cy="304189"/>
          </a:xfrm>
          <a:custGeom>
            <a:avLst/>
            <a:gdLst>
              <a:gd name="connsiteX0" fmla="*/ -158 w 4035240"/>
              <a:gd name="connsiteY0" fmla="*/ 1394109 h 1502868"/>
              <a:gd name="connsiteX1" fmla="*/ 731541 w 4035240"/>
              <a:gd name="connsiteY1" fmla="*/ 1394109 h 1502868"/>
              <a:gd name="connsiteX2" fmla="*/ 731541 w 4035240"/>
              <a:gd name="connsiteY2" fmla="*/ 1498442 h 1502868"/>
              <a:gd name="connsiteX3" fmla="*/ -158 w 4035240"/>
              <a:gd name="connsiteY3" fmla="*/ 1498442 h 1502868"/>
              <a:gd name="connsiteX4" fmla="*/ -158 w 4035240"/>
              <a:gd name="connsiteY4" fmla="*/ 1299261 h 1502868"/>
              <a:gd name="connsiteX5" fmla="*/ 731541 w 4035240"/>
              <a:gd name="connsiteY5" fmla="*/ 1299261 h 1502868"/>
              <a:gd name="connsiteX6" fmla="*/ 731541 w 4035240"/>
              <a:gd name="connsiteY6" fmla="*/ 1194928 h 1502868"/>
              <a:gd name="connsiteX7" fmla="*/ -158 w 4035240"/>
              <a:gd name="connsiteY7" fmla="*/ 1194928 h 1502868"/>
              <a:gd name="connsiteX8" fmla="*/ 208899 w 4035240"/>
              <a:gd name="connsiteY8" fmla="*/ 1100080 h 1502868"/>
              <a:gd name="connsiteX9" fmla="*/ 522484 w 4035240"/>
              <a:gd name="connsiteY9" fmla="*/ 1100080 h 1502868"/>
              <a:gd name="connsiteX10" fmla="*/ 522484 w 4035240"/>
              <a:gd name="connsiteY10" fmla="*/ 995747 h 1502868"/>
              <a:gd name="connsiteX11" fmla="*/ 208899 w 4035240"/>
              <a:gd name="connsiteY11" fmla="*/ 995747 h 1502868"/>
              <a:gd name="connsiteX12" fmla="*/ 208899 w 4035240"/>
              <a:gd name="connsiteY12" fmla="*/ 900899 h 1502868"/>
              <a:gd name="connsiteX13" fmla="*/ 522484 w 4035240"/>
              <a:gd name="connsiteY13" fmla="*/ 900899 h 1502868"/>
              <a:gd name="connsiteX14" fmla="*/ 522484 w 4035240"/>
              <a:gd name="connsiteY14" fmla="*/ 796566 h 1502868"/>
              <a:gd name="connsiteX15" fmla="*/ 208899 w 4035240"/>
              <a:gd name="connsiteY15" fmla="*/ 796566 h 1502868"/>
              <a:gd name="connsiteX16" fmla="*/ 208899 w 4035240"/>
              <a:gd name="connsiteY16" fmla="*/ 701718 h 1502868"/>
              <a:gd name="connsiteX17" fmla="*/ 522484 w 4035240"/>
              <a:gd name="connsiteY17" fmla="*/ 701718 h 1502868"/>
              <a:gd name="connsiteX18" fmla="*/ 522484 w 4035240"/>
              <a:gd name="connsiteY18" fmla="*/ 597385 h 1502868"/>
              <a:gd name="connsiteX19" fmla="*/ 208899 w 4035240"/>
              <a:gd name="connsiteY19" fmla="*/ 597385 h 1502868"/>
              <a:gd name="connsiteX20" fmla="*/ 522484 w 4035240"/>
              <a:gd name="connsiteY20" fmla="*/ 398204 h 1502868"/>
              <a:gd name="connsiteX21" fmla="*/ 208899 w 4035240"/>
              <a:gd name="connsiteY21" fmla="*/ 398204 h 1502868"/>
              <a:gd name="connsiteX22" fmla="*/ 208899 w 4035240"/>
              <a:gd name="connsiteY22" fmla="*/ 502537 h 1502868"/>
              <a:gd name="connsiteX23" fmla="*/ 522484 w 4035240"/>
              <a:gd name="connsiteY23" fmla="*/ 502537 h 1502868"/>
              <a:gd name="connsiteX24" fmla="*/ -158 w 4035240"/>
              <a:gd name="connsiteY24" fmla="*/ 303356 h 1502868"/>
              <a:gd name="connsiteX25" fmla="*/ 731541 w 4035240"/>
              <a:gd name="connsiteY25" fmla="*/ 303356 h 1502868"/>
              <a:gd name="connsiteX26" fmla="*/ 731541 w 4035240"/>
              <a:gd name="connsiteY26" fmla="*/ 199023 h 1502868"/>
              <a:gd name="connsiteX27" fmla="*/ -158 w 4035240"/>
              <a:gd name="connsiteY27" fmla="*/ 199023 h 1502868"/>
              <a:gd name="connsiteX28" fmla="*/ -158 w 4035240"/>
              <a:gd name="connsiteY28" fmla="*/ 104175 h 1502868"/>
              <a:gd name="connsiteX29" fmla="*/ 731541 w 4035240"/>
              <a:gd name="connsiteY29" fmla="*/ 104175 h 1502868"/>
              <a:gd name="connsiteX30" fmla="*/ 731541 w 4035240"/>
              <a:gd name="connsiteY30" fmla="*/ -158 h 1502868"/>
              <a:gd name="connsiteX31" fmla="*/ -158 w 4035240"/>
              <a:gd name="connsiteY31" fmla="*/ -158 h 1502868"/>
              <a:gd name="connsiteX32" fmla="*/ 836070 w 4035240"/>
              <a:gd name="connsiteY32" fmla="*/ 1299261 h 1502868"/>
              <a:gd name="connsiteX33" fmla="*/ 1951389 w 4035240"/>
              <a:gd name="connsiteY33" fmla="*/ 1299261 h 1502868"/>
              <a:gd name="connsiteX34" fmla="*/ 1993390 w 4035240"/>
              <a:gd name="connsiteY34" fmla="*/ 1194928 h 1502868"/>
              <a:gd name="connsiteX35" fmla="*/ 836070 w 4035240"/>
              <a:gd name="connsiteY35" fmla="*/ 1194928 h 1502868"/>
              <a:gd name="connsiteX36" fmla="*/ 1864060 w 4035240"/>
              <a:gd name="connsiteY36" fmla="*/ 796566 h 1502868"/>
              <a:gd name="connsiteX37" fmla="*/ 1045127 w 4035240"/>
              <a:gd name="connsiteY37" fmla="*/ 796566 h 1502868"/>
              <a:gd name="connsiteX38" fmla="*/ 1045127 w 4035240"/>
              <a:gd name="connsiteY38" fmla="*/ 900899 h 1502868"/>
              <a:gd name="connsiteX39" fmla="*/ 1951293 w 4035240"/>
              <a:gd name="connsiteY39" fmla="*/ 900899 h 1502868"/>
              <a:gd name="connsiteX40" fmla="*/ 1864060 w 4035240"/>
              <a:gd name="connsiteY40" fmla="*/ 796566 h 1502868"/>
              <a:gd name="connsiteX41" fmla="*/ 1045127 w 4035240"/>
              <a:gd name="connsiteY41" fmla="*/ 597385 h 1502868"/>
              <a:gd name="connsiteX42" fmla="*/ 1045127 w 4035240"/>
              <a:gd name="connsiteY42" fmla="*/ 701718 h 1502868"/>
              <a:gd name="connsiteX43" fmla="*/ 1864060 w 4035240"/>
              <a:gd name="connsiteY43" fmla="*/ 701718 h 1502868"/>
              <a:gd name="connsiteX44" fmla="*/ 1951293 w 4035240"/>
              <a:gd name="connsiteY44" fmla="*/ 597385 h 1502868"/>
              <a:gd name="connsiteX45" fmla="*/ 1951389 w 4035240"/>
              <a:gd name="connsiteY45" fmla="*/ 199023 h 1502868"/>
              <a:gd name="connsiteX46" fmla="*/ 836070 w 4035240"/>
              <a:gd name="connsiteY46" fmla="*/ 199023 h 1502868"/>
              <a:gd name="connsiteX47" fmla="*/ 836070 w 4035240"/>
              <a:gd name="connsiteY47" fmla="*/ 303356 h 1502868"/>
              <a:gd name="connsiteX48" fmla="*/ 1993390 w 4035240"/>
              <a:gd name="connsiteY48" fmla="*/ 303356 h 1502868"/>
              <a:gd name="connsiteX49" fmla="*/ 1951389 w 4035240"/>
              <a:gd name="connsiteY49" fmla="*/ 199023 h 1502868"/>
              <a:gd name="connsiteX50" fmla="*/ 1605779 w 4035240"/>
              <a:gd name="connsiteY50" fmla="*/ -158 h 1502868"/>
              <a:gd name="connsiteX51" fmla="*/ 836070 w 4035240"/>
              <a:gd name="connsiteY51" fmla="*/ -158 h 1502868"/>
              <a:gd name="connsiteX52" fmla="*/ 836070 w 4035240"/>
              <a:gd name="connsiteY52" fmla="*/ 104175 h 1502868"/>
              <a:gd name="connsiteX53" fmla="*/ 1874988 w 4035240"/>
              <a:gd name="connsiteY53" fmla="*/ 104175 h 1502868"/>
              <a:gd name="connsiteX54" fmla="*/ 1605779 w 4035240"/>
              <a:gd name="connsiteY54" fmla="*/ -158 h 1502868"/>
              <a:gd name="connsiteX55" fmla="*/ 1045127 w 4035240"/>
              <a:gd name="connsiteY55" fmla="*/ 502537 h 1502868"/>
              <a:gd name="connsiteX56" fmla="*/ 1358712 w 4035240"/>
              <a:gd name="connsiteY56" fmla="*/ 502537 h 1502868"/>
              <a:gd name="connsiteX57" fmla="*/ 1358712 w 4035240"/>
              <a:gd name="connsiteY57" fmla="*/ 398204 h 1502868"/>
              <a:gd name="connsiteX58" fmla="*/ 1045127 w 4035240"/>
              <a:gd name="connsiteY58" fmla="*/ 398204 h 1502868"/>
              <a:gd name="connsiteX59" fmla="*/ 1653292 w 4035240"/>
              <a:gd name="connsiteY59" fmla="*/ 502537 h 1502868"/>
              <a:gd name="connsiteX60" fmla="*/ 1990919 w 4035240"/>
              <a:gd name="connsiteY60" fmla="*/ 502537 h 1502868"/>
              <a:gd name="connsiteX61" fmla="*/ 2004888 w 4035240"/>
              <a:gd name="connsiteY61" fmla="*/ 398204 h 1502868"/>
              <a:gd name="connsiteX62" fmla="*/ 1653292 w 4035240"/>
              <a:gd name="connsiteY62" fmla="*/ 398204 h 1502868"/>
              <a:gd name="connsiteX63" fmla="*/ 1045127 w 4035240"/>
              <a:gd name="connsiteY63" fmla="*/ 1100080 h 1502868"/>
              <a:gd name="connsiteX64" fmla="*/ 1358712 w 4035240"/>
              <a:gd name="connsiteY64" fmla="*/ 1100080 h 1502868"/>
              <a:gd name="connsiteX65" fmla="*/ 1358712 w 4035240"/>
              <a:gd name="connsiteY65" fmla="*/ 995747 h 1502868"/>
              <a:gd name="connsiteX66" fmla="*/ 1045127 w 4035240"/>
              <a:gd name="connsiteY66" fmla="*/ 995747 h 1502868"/>
              <a:gd name="connsiteX67" fmla="*/ 1653292 w 4035240"/>
              <a:gd name="connsiteY67" fmla="*/ 995747 h 1502868"/>
              <a:gd name="connsiteX68" fmla="*/ 1653292 w 4035240"/>
              <a:gd name="connsiteY68" fmla="*/ 1100080 h 1502868"/>
              <a:gd name="connsiteX69" fmla="*/ 2004888 w 4035240"/>
              <a:gd name="connsiteY69" fmla="*/ 1100080 h 1502868"/>
              <a:gd name="connsiteX70" fmla="*/ 1990919 w 4035240"/>
              <a:gd name="connsiteY70" fmla="*/ 995747 h 1502868"/>
              <a:gd name="connsiteX71" fmla="*/ 836070 w 4035240"/>
              <a:gd name="connsiteY71" fmla="*/ 1498442 h 1502868"/>
              <a:gd name="connsiteX72" fmla="*/ 1605779 w 4035240"/>
              <a:gd name="connsiteY72" fmla="*/ 1498442 h 1502868"/>
              <a:gd name="connsiteX73" fmla="*/ 1874988 w 4035240"/>
              <a:gd name="connsiteY73" fmla="*/ 1394109 h 1502868"/>
              <a:gd name="connsiteX74" fmla="*/ 836070 w 4035240"/>
              <a:gd name="connsiteY74" fmla="*/ 1394109 h 1502868"/>
              <a:gd name="connsiteX75" fmla="*/ 2926639 w 4035240"/>
              <a:gd name="connsiteY75" fmla="*/ 1498442 h 1502868"/>
              <a:gd name="connsiteX76" fmla="*/ 2962939 w 4035240"/>
              <a:gd name="connsiteY76" fmla="*/ 1394109 h 1502868"/>
              <a:gd name="connsiteX77" fmla="*/ 2890339 w 4035240"/>
              <a:gd name="connsiteY77" fmla="*/ 1394109 h 1502868"/>
              <a:gd name="connsiteX78" fmla="*/ 2856985 w 4035240"/>
              <a:gd name="connsiteY78" fmla="*/ 1299261 h 1502868"/>
              <a:gd name="connsiteX79" fmla="*/ 2996293 w 4035240"/>
              <a:gd name="connsiteY79" fmla="*/ 1299261 h 1502868"/>
              <a:gd name="connsiteX80" fmla="*/ 3033068 w 4035240"/>
              <a:gd name="connsiteY80" fmla="*/ 1194928 h 1502868"/>
              <a:gd name="connsiteX81" fmla="*/ 2820210 w 4035240"/>
              <a:gd name="connsiteY81" fmla="*/ 1194928 h 1502868"/>
              <a:gd name="connsiteX82" fmla="*/ 2786856 w 4035240"/>
              <a:gd name="connsiteY82" fmla="*/ 1100080 h 1502868"/>
              <a:gd name="connsiteX83" fmla="*/ 3066422 w 4035240"/>
              <a:gd name="connsiteY83" fmla="*/ 1100080 h 1502868"/>
              <a:gd name="connsiteX84" fmla="*/ 3103102 w 4035240"/>
              <a:gd name="connsiteY84" fmla="*/ 995747 h 1502868"/>
              <a:gd name="connsiteX85" fmla="*/ 2750176 w 4035240"/>
              <a:gd name="connsiteY85" fmla="*/ 995747 h 1502868"/>
              <a:gd name="connsiteX86" fmla="*/ 2716822 w 4035240"/>
              <a:gd name="connsiteY86" fmla="*/ 900899 h 1502868"/>
              <a:gd name="connsiteX87" fmla="*/ 3136456 w 4035240"/>
              <a:gd name="connsiteY87" fmla="*/ 900899 h 1502868"/>
              <a:gd name="connsiteX88" fmla="*/ 3173136 w 4035240"/>
              <a:gd name="connsiteY88" fmla="*/ 796566 h 1502868"/>
              <a:gd name="connsiteX89" fmla="*/ 2680142 w 4035240"/>
              <a:gd name="connsiteY89" fmla="*/ 796566 h 1502868"/>
              <a:gd name="connsiteX90" fmla="*/ 2299468 w 4035240"/>
              <a:gd name="connsiteY90" fmla="*/ 502537 h 1502868"/>
              <a:gd name="connsiteX91" fmla="*/ 2864207 w 4035240"/>
              <a:gd name="connsiteY91" fmla="*/ 502537 h 1502868"/>
              <a:gd name="connsiteX92" fmla="*/ 2827907 w 4035240"/>
              <a:gd name="connsiteY92" fmla="*/ 398204 h 1502868"/>
              <a:gd name="connsiteX93" fmla="*/ 2299468 w 4035240"/>
              <a:gd name="connsiteY93" fmla="*/ 398204 h 1502868"/>
              <a:gd name="connsiteX94" fmla="*/ 3058440 w 4035240"/>
              <a:gd name="connsiteY94" fmla="*/ 303356 h 1502868"/>
              <a:gd name="connsiteX95" fmla="*/ 3762867 w 4035240"/>
              <a:gd name="connsiteY95" fmla="*/ 303356 h 1502868"/>
              <a:gd name="connsiteX96" fmla="*/ 3762867 w 4035240"/>
              <a:gd name="connsiteY96" fmla="*/ 199023 h 1502868"/>
              <a:gd name="connsiteX97" fmla="*/ 3094835 w 4035240"/>
              <a:gd name="connsiteY97" fmla="*/ 199023 h 1502868"/>
              <a:gd name="connsiteX98" fmla="*/ 3164204 w 4035240"/>
              <a:gd name="connsiteY98" fmla="*/ -158 h 1502868"/>
              <a:gd name="connsiteX99" fmla="*/ 3127904 w 4035240"/>
              <a:gd name="connsiteY99" fmla="*/ 104175 h 1502868"/>
              <a:gd name="connsiteX100" fmla="*/ 3762867 w 4035240"/>
              <a:gd name="connsiteY100" fmla="*/ 104175 h 1502868"/>
              <a:gd name="connsiteX101" fmla="*/ 3762867 w 4035240"/>
              <a:gd name="connsiteY101" fmla="*/ -158 h 1502868"/>
              <a:gd name="connsiteX102" fmla="*/ 2090411 w 4035240"/>
              <a:gd name="connsiteY102" fmla="*/ 1498442 h 1502868"/>
              <a:gd name="connsiteX103" fmla="*/ 2613054 w 4035240"/>
              <a:gd name="connsiteY103" fmla="*/ 1498442 h 1502868"/>
              <a:gd name="connsiteX104" fmla="*/ 2613054 w 4035240"/>
              <a:gd name="connsiteY104" fmla="*/ 1394109 h 1502868"/>
              <a:gd name="connsiteX105" fmla="*/ 2090411 w 4035240"/>
              <a:gd name="connsiteY105" fmla="*/ 1394109 h 1502868"/>
              <a:gd name="connsiteX106" fmla="*/ 2090411 w 4035240"/>
              <a:gd name="connsiteY106" fmla="*/ 1299261 h 1502868"/>
              <a:gd name="connsiteX107" fmla="*/ 2613054 w 4035240"/>
              <a:gd name="connsiteY107" fmla="*/ 1299261 h 1502868"/>
              <a:gd name="connsiteX108" fmla="*/ 2613054 w 4035240"/>
              <a:gd name="connsiteY108" fmla="*/ 1194928 h 1502868"/>
              <a:gd name="connsiteX109" fmla="*/ 2090411 w 4035240"/>
              <a:gd name="connsiteY109" fmla="*/ 1194928 h 1502868"/>
              <a:gd name="connsiteX110" fmla="*/ 2299468 w 4035240"/>
              <a:gd name="connsiteY110" fmla="*/ 1100080 h 1502868"/>
              <a:gd name="connsiteX111" fmla="*/ 2613054 w 4035240"/>
              <a:gd name="connsiteY111" fmla="*/ 1100080 h 1502868"/>
              <a:gd name="connsiteX112" fmla="*/ 2613054 w 4035240"/>
              <a:gd name="connsiteY112" fmla="*/ 995747 h 1502868"/>
              <a:gd name="connsiteX113" fmla="*/ 2299468 w 4035240"/>
              <a:gd name="connsiteY113" fmla="*/ 995747 h 1502868"/>
              <a:gd name="connsiteX114" fmla="*/ 2299468 w 4035240"/>
              <a:gd name="connsiteY114" fmla="*/ 900899 h 1502868"/>
              <a:gd name="connsiteX115" fmla="*/ 2613054 w 4035240"/>
              <a:gd name="connsiteY115" fmla="*/ 900899 h 1502868"/>
              <a:gd name="connsiteX116" fmla="*/ 2613054 w 4035240"/>
              <a:gd name="connsiteY116" fmla="*/ 796566 h 1502868"/>
              <a:gd name="connsiteX117" fmla="*/ 2299468 w 4035240"/>
              <a:gd name="connsiteY117" fmla="*/ 796566 h 1502868"/>
              <a:gd name="connsiteX118" fmla="*/ 3553810 w 4035240"/>
              <a:gd name="connsiteY118" fmla="*/ 398204 h 1502868"/>
              <a:gd name="connsiteX119" fmla="*/ 3025371 w 4035240"/>
              <a:gd name="connsiteY119" fmla="*/ 398204 h 1502868"/>
              <a:gd name="connsiteX120" fmla="*/ 2989071 w 4035240"/>
              <a:gd name="connsiteY120" fmla="*/ 502537 h 1502868"/>
              <a:gd name="connsiteX121" fmla="*/ 3553810 w 4035240"/>
              <a:gd name="connsiteY121" fmla="*/ 502537 h 1502868"/>
              <a:gd name="connsiteX122" fmla="*/ 3240225 w 4035240"/>
              <a:gd name="connsiteY122" fmla="*/ 701718 h 1502868"/>
              <a:gd name="connsiteX123" fmla="*/ 3553810 w 4035240"/>
              <a:gd name="connsiteY123" fmla="*/ 701718 h 1502868"/>
              <a:gd name="connsiteX124" fmla="*/ 3553810 w 4035240"/>
              <a:gd name="connsiteY124" fmla="*/ 597385 h 1502868"/>
              <a:gd name="connsiteX125" fmla="*/ 2956002 w 4035240"/>
              <a:gd name="connsiteY125" fmla="*/ 597385 h 1502868"/>
              <a:gd name="connsiteX126" fmla="*/ 2926639 w 4035240"/>
              <a:gd name="connsiteY126" fmla="*/ 681705 h 1502868"/>
              <a:gd name="connsiteX127" fmla="*/ 2897276 w 4035240"/>
              <a:gd name="connsiteY127" fmla="*/ 597385 h 1502868"/>
              <a:gd name="connsiteX128" fmla="*/ 2299468 w 4035240"/>
              <a:gd name="connsiteY128" fmla="*/ 597385 h 1502868"/>
              <a:gd name="connsiteX129" fmla="*/ 2299468 w 4035240"/>
              <a:gd name="connsiteY129" fmla="*/ 701718 h 1502868"/>
              <a:gd name="connsiteX130" fmla="*/ 2613054 w 4035240"/>
              <a:gd name="connsiteY130" fmla="*/ 701718 h 1502868"/>
              <a:gd name="connsiteX131" fmla="*/ 2613054 w 4035240"/>
              <a:gd name="connsiteY131" fmla="*/ 605827 h 1502868"/>
              <a:gd name="connsiteX132" fmla="*/ 2646788 w 4035240"/>
              <a:gd name="connsiteY132" fmla="*/ 701718 h 1502868"/>
              <a:gd name="connsiteX133" fmla="*/ 3206491 w 4035240"/>
              <a:gd name="connsiteY133" fmla="*/ 701718 h 1502868"/>
              <a:gd name="connsiteX134" fmla="*/ 3240225 w 4035240"/>
              <a:gd name="connsiteY134" fmla="*/ 605827 h 1502868"/>
              <a:gd name="connsiteX135" fmla="*/ 3553810 w 4035240"/>
              <a:gd name="connsiteY135" fmla="*/ 796566 h 1502868"/>
              <a:gd name="connsiteX136" fmla="*/ 3240225 w 4035240"/>
              <a:gd name="connsiteY136" fmla="*/ 796566 h 1502868"/>
              <a:gd name="connsiteX137" fmla="*/ 3240225 w 4035240"/>
              <a:gd name="connsiteY137" fmla="*/ 900899 h 1502868"/>
              <a:gd name="connsiteX138" fmla="*/ 3553810 w 4035240"/>
              <a:gd name="connsiteY138" fmla="*/ 900899 h 1502868"/>
              <a:gd name="connsiteX139" fmla="*/ 3240225 w 4035240"/>
              <a:gd name="connsiteY139" fmla="*/ 1100080 h 1502868"/>
              <a:gd name="connsiteX140" fmla="*/ 3553810 w 4035240"/>
              <a:gd name="connsiteY140" fmla="*/ 1100080 h 1502868"/>
              <a:gd name="connsiteX141" fmla="*/ 3553810 w 4035240"/>
              <a:gd name="connsiteY141" fmla="*/ 995747 h 1502868"/>
              <a:gd name="connsiteX142" fmla="*/ 3240225 w 4035240"/>
              <a:gd name="connsiteY142" fmla="*/ 995747 h 1502868"/>
              <a:gd name="connsiteX143" fmla="*/ 3240225 w 4035240"/>
              <a:gd name="connsiteY143" fmla="*/ 1299261 h 1502868"/>
              <a:gd name="connsiteX144" fmla="*/ 3762867 w 4035240"/>
              <a:gd name="connsiteY144" fmla="*/ 1299261 h 1502868"/>
              <a:gd name="connsiteX145" fmla="*/ 3762867 w 4035240"/>
              <a:gd name="connsiteY145" fmla="*/ 1194928 h 1502868"/>
              <a:gd name="connsiteX146" fmla="*/ 3240225 w 4035240"/>
              <a:gd name="connsiteY146" fmla="*/ 1194928 h 1502868"/>
              <a:gd name="connsiteX147" fmla="*/ 3240225 w 4035240"/>
              <a:gd name="connsiteY147" fmla="*/ 1498442 h 1502868"/>
              <a:gd name="connsiteX148" fmla="*/ 3762867 w 4035240"/>
              <a:gd name="connsiteY148" fmla="*/ 1498442 h 1502868"/>
              <a:gd name="connsiteX149" fmla="*/ 3762867 w 4035240"/>
              <a:gd name="connsiteY149" fmla="*/ 1394109 h 1502868"/>
              <a:gd name="connsiteX150" fmla="*/ 3240225 w 4035240"/>
              <a:gd name="connsiteY150" fmla="*/ 1394109 h 1502868"/>
              <a:gd name="connsiteX151" fmla="*/ 2794838 w 4035240"/>
              <a:gd name="connsiteY151" fmla="*/ 303356 h 1502868"/>
              <a:gd name="connsiteX152" fmla="*/ 2758443 w 4035240"/>
              <a:gd name="connsiteY152" fmla="*/ 199023 h 1502868"/>
              <a:gd name="connsiteX153" fmla="*/ 2090411 w 4035240"/>
              <a:gd name="connsiteY153" fmla="*/ 199023 h 1502868"/>
              <a:gd name="connsiteX154" fmla="*/ 2090411 w 4035240"/>
              <a:gd name="connsiteY154" fmla="*/ 303356 h 1502868"/>
              <a:gd name="connsiteX155" fmla="*/ 2725469 w 4035240"/>
              <a:gd name="connsiteY155" fmla="*/ 104175 h 1502868"/>
              <a:gd name="connsiteX156" fmla="*/ 2689075 w 4035240"/>
              <a:gd name="connsiteY156" fmla="*/ -158 h 1502868"/>
              <a:gd name="connsiteX157" fmla="*/ 2090411 w 4035240"/>
              <a:gd name="connsiteY157" fmla="*/ -158 h 1502868"/>
              <a:gd name="connsiteX158" fmla="*/ 2090411 w 4035240"/>
              <a:gd name="connsiteY158" fmla="*/ 104175 h 1502868"/>
              <a:gd name="connsiteX159" fmla="*/ 3875283 w 4035240"/>
              <a:gd name="connsiteY159" fmla="*/ 1420572 h 1502868"/>
              <a:gd name="connsiteX160" fmla="*/ 3957540 w 4035240"/>
              <a:gd name="connsiteY160" fmla="*/ 1343211 h 1502868"/>
              <a:gd name="connsiteX161" fmla="*/ 4035046 w 4035240"/>
              <a:gd name="connsiteY161" fmla="*/ 1425315 h 1502868"/>
              <a:gd name="connsiteX162" fmla="*/ 3955105 w 4035240"/>
              <a:gd name="connsiteY162" fmla="*/ 1502711 h 1502868"/>
              <a:gd name="connsiteX163" fmla="*/ 3875445 w 4035240"/>
              <a:gd name="connsiteY163" fmla="*/ 1422311 h 1502868"/>
              <a:gd name="connsiteX164" fmla="*/ 3875474 w 4035240"/>
              <a:gd name="connsiteY164" fmla="*/ 1420572 h 1502868"/>
              <a:gd name="connsiteX165" fmla="*/ 4016206 w 4035240"/>
              <a:gd name="connsiteY165" fmla="*/ 1425789 h 1502868"/>
              <a:gd name="connsiteX166" fmla="*/ 4016206 w 4035240"/>
              <a:gd name="connsiteY166" fmla="*/ 1415450 h 1502868"/>
              <a:gd name="connsiteX167" fmla="*/ 3952743 w 4035240"/>
              <a:gd name="connsiteY167" fmla="*/ 1356915 h 1502868"/>
              <a:gd name="connsiteX168" fmla="*/ 3894098 w 4035240"/>
              <a:gd name="connsiteY168" fmla="*/ 1415450 h 1502868"/>
              <a:gd name="connsiteX169" fmla="*/ 3894098 w 4035240"/>
              <a:gd name="connsiteY169" fmla="*/ 1425789 h 1502868"/>
              <a:gd name="connsiteX170" fmla="*/ 3957561 w 4035240"/>
              <a:gd name="connsiteY170" fmla="*/ 1484324 h 1502868"/>
              <a:gd name="connsiteX171" fmla="*/ 4016206 w 4035240"/>
              <a:gd name="connsiteY171" fmla="*/ 1425789 h 1502868"/>
              <a:gd name="connsiteX172" fmla="*/ 3943416 w 4035240"/>
              <a:gd name="connsiteY172" fmla="*/ 1462874 h 1502868"/>
              <a:gd name="connsiteX173" fmla="*/ 3923081 w 4035240"/>
              <a:gd name="connsiteY173" fmla="*/ 1462874 h 1502868"/>
              <a:gd name="connsiteX174" fmla="*/ 3923081 w 4035240"/>
              <a:gd name="connsiteY174" fmla="*/ 1379598 h 1502868"/>
              <a:gd name="connsiteX175" fmla="*/ 3961091 w 4035240"/>
              <a:gd name="connsiteY175" fmla="*/ 1379598 h 1502868"/>
              <a:gd name="connsiteX176" fmla="*/ 3989418 w 4035240"/>
              <a:gd name="connsiteY176" fmla="*/ 1401360 h 1502868"/>
              <a:gd name="connsiteX177" fmla="*/ 3989599 w 4035240"/>
              <a:gd name="connsiteY177" fmla="*/ 1405871 h 1502868"/>
              <a:gd name="connsiteX178" fmla="*/ 3974489 w 4035240"/>
              <a:gd name="connsiteY178" fmla="*/ 1431005 h 1502868"/>
              <a:gd name="connsiteX179" fmla="*/ 3993495 w 4035240"/>
              <a:gd name="connsiteY179" fmla="*/ 1462874 h 1502868"/>
              <a:gd name="connsiteX180" fmla="*/ 3971164 w 4035240"/>
              <a:gd name="connsiteY180" fmla="*/ 1462874 h 1502868"/>
              <a:gd name="connsiteX181" fmla="*/ 3955580 w 4035240"/>
              <a:gd name="connsiteY181" fmla="*/ 1434420 h 1502868"/>
              <a:gd name="connsiteX182" fmla="*/ 3943416 w 4035240"/>
              <a:gd name="connsiteY182" fmla="*/ 1434420 h 1502868"/>
              <a:gd name="connsiteX183" fmla="*/ 3958620 w 4035240"/>
              <a:gd name="connsiteY183" fmla="*/ 1419055 h 1502868"/>
              <a:gd name="connsiteX184" fmla="*/ 3968123 w 4035240"/>
              <a:gd name="connsiteY184" fmla="*/ 1410234 h 1502868"/>
              <a:gd name="connsiteX185" fmla="*/ 3968123 w 4035240"/>
              <a:gd name="connsiteY185" fmla="*/ 1404258 h 1502868"/>
              <a:gd name="connsiteX186" fmla="*/ 3958620 w 4035240"/>
              <a:gd name="connsiteY186" fmla="*/ 1395532 h 1502868"/>
              <a:gd name="connsiteX187" fmla="*/ 3943416 w 4035240"/>
              <a:gd name="connsiteY187" fmla="*/ 1395532 h 1502868"/>
              <a:gd name="connsiteX188" fmla="*/ 3943416 w 4035240"/>
              <a:gd name="connsiteY188" fmla="*/ 1419055 h 1502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Lst>
            <a:rect l="l" t="t" r="r" b="b"/>
            <a:pathLst>
              <a:path w="4035240" h="1502868">
                <a:moveTo>
                  <a:pt x="-158" y="1394109"/>
                </a:moveTo>
                <a:lnTo>
                  <a:pt x="731541" y="1394109"/>
                </a:lnTo>
                <a:lnTo>
                  <a:pt x="731541" y="1498442"/>
                </a:lnTo>
                <a:lnTo>
                  <a:pt x="-158" y="1498442"/>
                </a:lnTo>
                <a:close/>
                <a:moveTo>
                  <a:pt x="-158" y="1299261"/>
                </a:moveTo>
                <a:lnTo>
                  <a:pt x="731541" y="1299261"/>
                </a:lnTo>
                <a:lnTo>
                  <a:pt x="731541" y="1194928"/>
                </a:lnTo>
                <a:lnTo>
                  <a:pt x="-158" y="1194928"/>
                </a:lnTo>
                <a:close/>
                <a:moveTo>
                  <a:pt x="208899" y="1100080"/>
                </a:moveTo>
                <a:lnTo>
                  <a:pt x="522484" y="1100080"/>
                </a:lnTo>
                <a:lnTo>
                  <a:pt x="522484" y="995747"/>
                </a:lnTo>
                <a:lnTo>
                  <a:pt x="208899" y="995747"/>
                </a:lnTo>
                <a:close/>
                <a:moveTo>
                  <a:pt x="208899" y="900899"/>
                </a:moveTo>
                <a:lnTo>
                  <a:pt x="522484" y="900899"/>
                </a:lnTo>
                <a:lnTo>
                  <a:pt x="522484" y="796566"/>
                </a:lnTo>
                <a:lnTo>
                  <a:pt x="208899" y="796566"/>
                </a:lnTo>
                <a:close/>
                <a:moveTo>
                  <a:pt x="208899" y="701718"/>
                </a:moveTo>
                <a:lnTo>
                  <a:pt x="522484" y="701718"/>
                </a:lnTo>
                <a:lnTo>
                  <a:pt x="522484" y="597385"/>
                </a:lnTo>
                <a:lnTo>
                  <a:pt x="208899" y="597385"/>
                </a:lnTo>
                <a:close/>
                <a:moveTo>
                  <a:pt x="522484" y="398204"/>
                </a:moveTo>
                <a:lnTo>
                  <a:pt x="208899" y="398204"/>
                </a:lnTo>
                <a:lnTo>
                  <a:pt x="208899" y="502537"/>
                </a:lnTo>
                <a:lnTo>
                  <a:pt x="522484" y="502537"/>
                </a:lnTo>
                <a:close/>
                <a:moveTo>
                  <a:pt x="-158" y="303356"/>
                </a:moveTo>
                <a:lnTo>
                  <a:pt x="731541" y="303356"/>
                </a:lnTo>
                <a:lnTo>
                  <a:pt x="731541" y="199023"/>
                </a:lnTo>
                <a:lnTo>
                  <a:pt x="-158" y="199023"/>
                </a:lnTo>
                <a:close/>
                <a:moveTo>
                  <a:pt x="-158" y="104175"/>
                </a:moveTo>
                <a:lnTo>
                  <a:pt x="731541" y="104175"/>
                </a:lnTo>
                <a:lnTo>
                  <a:pt x="731541" y="-158"/>
                </a:lnTo>
                <a:lnTo>
                  <a:pt x="-158" y="-158"/>
                </a:lnTo>
                <a:close/>
                <a:moveTo>
                  <a:pt x="836070" y="1299261"/>
                </a:moveTo>
                <a:lnTo>
                  <a:pt x="1951389" y="1299261"/>
                </a:lnTo>
                <a:cubicBezTo>
                  <a:pt x="1970288" y="1266654"/>
                  <a:pt x="1984432" y="1231523"/>
                  <a:pt x="1993390" y="1194928"/>
                </a:cubicBezTo>
                <a:lnTo>
                  <a:pt x="836070" y="1194928"/>
                </a:lnTo>
                <a:close/>
                <a:moveTo>
                  <a:pt x="1864060" y="796566"/>
                </a:moveTo>
                <a:lnTo>
                  <a:pt x="1045127" y="796566"/>
                </a:lnTo>
                <a:lnTo>
                  <a:pt x="1045127" y="900899"/>
                </a:lnTo>
                <a:lnTo>
                  <a:pt x="1951293" y="900899"/>
                </a:lnTo>
                <a:cubicBezTo>
                  <a:pt x="1928348" y="861440"/>
                  <a:pt x="1898850" y="826160"/>
                  <a:pt x="1864060" y="796566"/>
                </a:cubicBezTo>
                <a:close/>
                <a:moveTo>
                  <a:pt x="1045127" y="597385"/>
                </a:moveTo>
                <a:lnTo>
                  <a:pt x="1045127" y="701718"/>
                </a:lnTo>
                <a:lnTo>
                  <a:pt x="1864060" y="701718"/>
                </a:lnTo>
                <a:cubicBezTo>
                  <a:pt x="1898850" y="672125"/>
                  <a:pt x="1928348" y="636845"/>
                  <a:pt x="1951293" y="597385"/>
                </a:cubicBezTo>
                <a:close/>
                <a:moveTo>
                  <a:pt x="1951389" y="199023"/>
                </a:moveTo>
                <a:lnTo>
                  <a:pt x="836070" y="199023"/>
                </a:lnTo>
                <a:lnTo>
                  <a:pt x="836070" y="303356"/>
                </a:lnTo>
                <a:lnTo>
                  <a:pt x="1993390" y="303356"/>
                </a:lnTo>
                <a:cubicBezTo>
                  <a:pt x="1984432" y="266762"/>
                  <a:pt x="1970289" y="231630"/>
                  <a:pt x="1951389" y="199023"/>
                </a:cubicBezTo>
                <a:close/>
                <a:moveTo>
                  <a:pt x="1605779" y="-158"/>
                </a:moveTo>
                <a:lnTo>
                  <a:pt x="836070" y="-158"/>
                </a:lnTo>
                <a:lnTo>
                  <a:pt x="836070" y="104175"/>
                </a:lnTo>
                <a:lnTo>
                  <a:pt x="1874988" y="104175"/>
                </a:lnTo>
                <a:cubicBezTo>
                  <a:pt x="1801525" y="36948"/>
                  <a:pt x="1705445" y="-288"/>
                  <a:pt x="1605779" y="-158"/>
                </a:cubicBezTo>
                <a:close/>
                <a:moveTo>
                  <a:pt x="1045127" y="502537"/>
                </a:moveTo>
                <a:lnTo>
                  <a:pt x="1358712" y="502537"/>
                </a:lnTo>
                <a:lnTo>
                  <a:pt x="1358712" y="398204"/>
                </a:lnTo>
                <a:lnTo>
                  <a:pt x="1045127" y="398204"/>
                </a:lnTo>
                <a:close/>
                <a:moveTo>
                  <a:pt x="1653292" y="502537"/>
                </a:moveTo>
                <a:lnTo>
                  <a:pt x="1990919" y="502537"/>
                </a:lnTo>
                <a:cubicBezTo>
                  <a:pt x="2000179" y="468529"/>
                  <a:pt x="2004876" y="433446"/>
                  <a:pt x="2004888" y="398204"/>
                </a:cubicBezTo>
                <a:lnTo>
                  <a:pt x="1653292" y="398204"/>
                </a:lnTo>
                <a:close/>
                <a:moveTo>
                  <a:pt x="1045127" y="1100080"/>
                </a:moveTo>
                <a:lnTo>
                  <a:pt x="1358712" y="1100080"/>
                </a:lnTo>
                <a:lnTo>
                  <a:pt x="1358712" y="995747"/>
                </a:lnTo>
                <a:lnTo>
                  <a:pt x="1045127" y="995747"/>
                </a:lnTo>
                <a:close/>
                <a:moveTo>
                  <a:pt x="1653292" y="995747"/>
                </a:moveTo>
                <a:lnTo>
                  <a:pt x="1653292" y="1100080"/>
                </a:lnTo>
                <a:lnTo>
                  <a:pt x="2004888" y="1100080"/>
                </a:lnTo>
                <a:cubicBezTo>
                  <a:pt x="2004876" y="1064839"/>
                  <a:pt x="2000179" y="1029755"/>
                  <a:pt x="1990919" y="995747"/>
                </a:cubicBezTo>
                <a:close/>
                <a:moveTo>
                  <a:pt x="836070" y="1498442"/>
                </a:moveTo>
                <a:lnTo>
                  <a:pt x="1605779" y="1498442"/>
                </a:lnTo>
                <a:cubicBezTo>
                  <a:pt x="1705471" y="1498712"/>
                  <a:pt x="1801600" y="1461457"/>
                  <a:pt x="1874988" y="1394109"/>
                </a:cubicBezTo>
                <a:lnTo>
                  <a:pt x="836070" y="1394109"/>
                </a:lnTo>
                <a:close/>
                <a:moveTo>
                  <a:pt x="2926639" y="1498442"/>
                </a:moveTo>
                <a:lnTo>
                  <a:pt x="2962939" y="1394109"/>
                </a:lnTo>
                <a:lnTo>
                  <a:pt x="2890339" y="1394109"/>
                </a:lnTo>
                <a:close/>
                <a:moveTo>
                  <a:pt x="2856985" y="1299261"/>
                </a:moveTo>
                <a:lnTo>
                  <a:pt x="2996293" y="1299261"/>
                </a:lnTo>
                <a:lnTo>
                  <a:pt x="3033068" y="1194928"/>
                </a:lnTo>
                <a:lnTo>
                  <a:pt x="2820210" y="1194928"/>
                </a:lnTo>
                <a:close/>
                <a:moveTo>
                  <a:pt x="2786856" y="1100080"/>
                </a:moveTo>
                <a:lnTo>
                  <a:pt x="3066422" y="1100080"/>
                </a:lnTo>
                <a:lnTo>
                  <a:pt x="3103102" y="995747"/>
                </a:lnTo>
                <a:lnTo>
                  <a:pt x="2750176" y="995747"/>
                </a:lnTo>
                <a:close/>
                <a:moveTo>
                  <a:pt x="2716822" y="900899"/>
                </a:moveTo>
                <a:lnTo>
                  <a:pt x="3136456" y="900899"/>
                </a:lnTo>
                <a:lnTo>
                  <a:pt x="3173136" y="796566"/>
                </a:lnTo>
                <a:lnTo>
                  <a:pt x="2680142" y="796566"/>
                </a:lnTo>
                <a:close/>
                <a:moveTo>
                  <a:pt x="2299468" y="502537"/>
                </a:moveTo>
                <a:lnTo>
                  <a:pt x="2864207" y="502537"/>
                </a:lnTo>
                <a:lnTo>
                  <a:pt x="2827907" y="398204"/>
                </a:lnTo>
                <a:lnTo>
                  <a:pt x="2299468" y="398204"/>
                </a:lnTo>
                <a:close/>
                <a:moveTo>
                  <a:pt x="3058440" y="303356"/>
                </a:moveTo>
                <a:lnTo>
                  <a:pt x="3762867" y="303356"/>
                </a:lnTo>
                <a:lnTo>
                  <a:pt x="3762867" y="199023"/>
                </a:lnTo>
                <a:lnTo>
                  <a:pt x="3094835" y="199023"/>
                </a:lnTo>
                <a:close/>
                <a:moveTo>
                  <a:pt x="3164204" y="-158"/>
                </a:moveTo>
                <a:lnTo>
                  <a:pt x="3127904" y="104175"/>
                </a:lnTo>
                <a:lnTo>
                  <a:pt x="3762867" y="104175"/>
                </a:lnTo>
                <a:lnTo>
                  <a:pt x="3762867" y="-158"/>
                </a:lnTo>
                <a:close/>
                <a:moveTo>
                  <a:pt x="2090411" y="1498442"/>
                </a:moveTo>
                <a:lnTo>
                  <a:pt x="2613054" y="1498442"/>
                </a:lnTo>
                <a:lnTo>
                  <a:pt x="2613054" y="1394109"/>
                </a:lnTo>
                <a:lnTo>
                  <a:pt x="2090411" y="1394109"/>
                </a:lnTo>
                <a:close/>
                <a:moveTo>
                  <a:pt x="2090411" y="1299261"/>
                </a:moveTo>
                <a:lnTo>
                  <a:pt x="2613054" y="1299261"/>
                </a:lnTo>
                <a:lnTo>
                  <a:pt x="2613054" y="1194928"/>
                </a:lnTo>
                <a:lnTo>
                  <a:pt x="2090411" y="1194928"/>
                </a:lnTo>
                <a:close/>
                <a:moveTo>
                  <a:pt x="2299468" y="1100080"/>
                </a:moveTo>
                <a:lnTo>
                  <a:pt x="2613054" y="1100080"/>
                </a:lnTo>
                <a:lnTo>
                  <a:pt x="2613054" y="995747"/>
                </a:lnTo>
                <a:lnTo>
                  <a:pt x="2299468" y="995747"/>
                </a:lnTo>
                <a:close/>
                <a:moveTo>
                  <a:pt x="2299468" y="900899"/>
                </a:moveTo>
                <a:lnTo>
                  <a:pt x="2613054" y="900899"/>
                </a:lnTo>
                <a:lnTo>
                  <a:pt x="2613054" y="796566"/>
                </a:lnTo>
                <a:lnTo>
                  <a:pt x="2299468" y="796566"/>
                </a:lnTo>
                <a:close/>
                <a:moveTo>
                  <a:pt x="3553810" y="398204"/>
                </a:moveTo>
                <a:lnTo>
                  <a:pt x="3025371" y="398204"/>
                </a:lnTo>
                <a:lnTo>
                  <a:pt x="2989071" y="502537"/>
                </a:lnTo>
                <a:lnTo>
                  <a:pt x="3553810" y="502537"/>
                </a:lnTo>
                <a:close/>
                <a:moveTo>
                  <a:pt x="3240225" y="701718"/>
                </a:moveTo>
                <a:lnTo>
                  <a:pt x="3553810" y="701718"/>
                </a:lnTo>
                <a:lnTo>
                  <a:pt x="3553810" y="597385"/>
                </a:lnTo>
                <a:lnTo>
                  <a:pt x="2956002" y="597385"/>
                </a:lnTo>
                <a:lnTo>
                  <a:pt x="2926639" y="681705"/>
                </a:lnTo>
                <a:lnTo>
                  <a:pt x="2897276" y="597385"/>
                </a:lnTo>
                <a:lnTo>
                  <a:pt x="2299468" y="597385"/>
                </a:lnTo>
                <a:lnTo>
                  <a:pt x="2299468" y="701718"/>
                </a:lnTo>
                <a:lnTo>
                  <a:pt x="2613054" y="701718"/>
                </a:lnTo>
                <a:lnTo>
                  <a:pt x="2613054" y="605827"/>
                </a:lnTo>
                <a:lnTo>
                  <a:pt x="2646788" y="701718"/>
                </a:lnTo>
                <a:lnTo>
                  <a:pt x="3206491" y="701718"/>
                </a:lnTo>
                <a:lnTo>
                  <a:pt x="3240225" y="605827"/>
                </a:lnTo>
                <a:close/>
                <a:moveTo>
                  <a:pt x="3553810" y="796566"/>
                </a:moveTo>
                <a:lnTo>
                  <a:pt x="3240225" y="796566"/>
                </a:lnTo>
                <a:lnTo>
                  <a:pt x="3240225" y="900899"/>
                </a:lnTo>
                <a:lnTo>
                  <a:pt x="3553810" y="900899"/>
                </a:lnTo>
                <a:close/>
                <a:moveTo>
                  <a:pt x="3240225" y="1100080"/>
                </a:moveTo>
                <a:lnTo>
                  <a:pt x="3553810" y="1100080"/>
                </a:lnTo>
                <a:lnTo>
                  <a:pt x="3553810" y="995747"/>
                </a:lnTo>
                <a:lnTo>
                  <a:pt x="3240225" y="995747"/>
                </a:lnTo>
                <a:close/>
                <a:moveTo>
                  <a:pt x="3240225" y="1299261"/>
                </a:moveTo>
                <a:lnTo>
                  <a:pt x="3762867" y="1299261"/>
                </a:lnTo>
                <a:lnTo>
                  <a:pt x="3762867" y="1194928"/>
                </a:lnTo>
                <a:lnTo>
                  <a:pt x="3240225" y="1194928"/>
                </a:lnTo>
                <a:close/>
                <a:moveTo>
                  <a:pt x="3240225" y="1498442"/>
                </a:moveTo>
                <a:lnTo>
                  <a:pt x="3762867" y="1498442"/>
                </a:lnTo>
                <a:lnTo>
                  <a:pt x="3762867" y="1394109"/>
                </a:lnTo>
                <a:lnTo>
                  <a:pt x="3240225" y="1394109"/>
                </a:lnTo>
                <a:close/>
                <a:moveTo>
                  <a:pt x="2794838" y="303356"/>
                </a:moveTo>
                <a:lnTo>
                  <a:pt x="2758443" y="199023"/>
                </a:lnTo>
                <a:lnTo>
                  <a:pt x="2090411" y="199023"/>
                </a:lnTo>
                <a:lnTo>
                  <a:pt x="2090411" y="303356"/>
                </a:lnTo>
                <a:close/>
                <a:moveTo>
                  <a:pt x="2725469" y="104175"/>
                </a:moveTo>
                <a:lnTo>
                  <a:pt x="2689075" y="-158"/>
                </a:lnTo>
                <a:lnTo>
                  <a:pt x="2090411" y="-158"/>
                </a:lnTo>
                <a:lnTo>
                  <a:pt x="2090411" y="104175"/>
                </a:lnTo>
                <a:close/>
                <a:moveTo>
                  <a:pt x="3875283" y="1420572"/>
                </a:moveTo>
                <a:cubicBezTo>
                  <a:pt x="3876595" y="1376537"/>
                  <a:pt x="3913423" y="1341902"/>
                  <a:pt x="3957540" y="1343211"/>
                </a:cubicBezTo>
                <a:cubicBezTo>
                  <a:pt x="4001657" y="1344521"/>
                  <a:pt x="4036358" y="1381280"/>
                  <a:pt x="4035046" y="1425315"/>
                </a:cubicBezTo>
                <a:cubicBezTo>
                  <a:pt x="4033761" y="1468450"/>
                  <a:pt x="3998340" y="1502743"/>
                  <a:pt x="3955105" y="1502711"/>
                </a:cubicBezTo>
                <a:cubicBezTo>
                  <a:pt x="3910864" y="1502465"/>
                  <a:pt x="3875199" y="1466469"/>
                  <a:pt x="3875445" y="1422311"/>
                </a:cubicBezTo>
                <a:cubicBezTo>
                  <a:pt x="3875449" y="1421731"/>
                  <a:pt x="3875458" y="1421152"/>
                  <a:pt x="3875474" y="1420572"/>
                </a:cubicBezTo>
                <a:close/>
                <a:moveTo>
                  <a:pt x="4016206" y="1425789"/>
                </a:moveTo>
                <a:lnTo>
                  <a:pt x="4016206" y="1415450"/>
                </a:lnTo>
                <a:cubicBezTo>
                  <a:pt x="4014875" y="1381794"/>
                  <a:pt x="3986462" y="1355587"/>
                  <a:pt x="3952743" y="1356915"/>
                </a:cubicBezTo>
                <a:cubicBezTo>
                  <a:pt x="3920889" y="1358170"/>
                  <a:pt x="3895355" y="1383656"/>
                  <a:pt x="3894098" y="1415450"/>
                </a:cubicBezTo>
                <a:lnTo>
                  <a:pt x="3894098" y="1425789"/>
                </a:lnTo>
                <a:cubicBezTo>
                  <a:pt x="3895428" y="1459445"/>
                  <a:pt x="3923842" y="1485652"/>
                  <a:pt x="3957561" y="1484324"/>
                </a:cubicBezTo>
                <a:cubicBezTo>
                  <a:pt x="3989415" y="1483070"/>
                  <a:pt x="4014949" y="1457583"/>
                  <a:pt x="4016206" y="1425789"/>
                </a:cubicBezTo>
                <a:close/>
                <a:moveTo>
                  <a:pt x="3943416" y="1462874"/>
                </a:moveTo>
                <a:lnTo>
                  <a:pt x="3923081" y="1462874"/>
                </a:lnTo>
                <a:lnTo>
                  <a:pt x="3923081" y="1379598"/>
                </a:lnTo>
                <a:lnTo>
                  <a:pt x="3961091" y="1379598"/>
                </a:lnTo>
                <a:cubicBezTo>
                  <a:pt x="3974934" y="1377799"/>
                  <a:pt x="3987617" y="1387543"/>
                  <a:pt x="3989418" y="1401360"/>
                </a:cubicBezTo>
                <a:cubicBezTo>
                  <a:pt x="3989613" y="1402855"/>
                  <a:pt x="3989674" y="1404365"/>
                  <a:pt x="3989599" y="1405871"/>
                </a:cubicBezTo>
                <a:cubicBezTo>
                  <a:pt x="3990607" y="1416644"/>
                  <a:pt x="3984488" y="1426824"/>
                  <a:pt x="3974489" y="1431005"/>
                </a:cubicBezTo>
                <a:lnTo>
                  <a:pt x="3993495" y="1462874"/>
                </a:lnTo>
                <a:lnTo>
                  <a:pt x="3971164" y="1462874"/>
                </a:lnTo>
                <a:lnTo>
                  <a:pt x="3955580" y="1434420"/>
                </a:lnTo>
                <a:lnTo>
                  <a:pt x="3943416" y="1434420"/>
                </a:lnTo>
                <a:close/>
                <a:moveTo>
                  <a:pt x="3958620" y="1419055"/>
                </a:moveTo>
                <a:cubicBezTo>
                  <a:pt x="3964987" y="1419055"/>
                  <a:pt x="3968123" y="1416209"/>
                  <a:pt x="3968123" y="1410234"/>
                </a:cubicBezTo>
                <a:lnTo>
                  <a:pt x="3968123" y="1404258"/>
                </a:lnTo>
                <a:cubicBezTo>
                  <a:pt x="3968123" y="1398283"/>
                  <a:pt x="3964512" y="1395532"/>
                  <a:pt x="3958620" y="1395532"/>
                </a:cubicBezTo>
                <a:lnTo>
                  <a:pt x="3943416" y="1395532"/>
                </a:lnTo>
                <a:lnTo>
                  <a:pt x="3943416" y="1419055"/>
                </a:lnTo>
                <a:close/>
              </a:path>
            </a:pathLst>
          </a:custGeom>
          <a:solidFill>
            <a:schemeClr val="tx1"/>
          </a:solidFill>
          <a:ln w="9503" cap="flat">
            <a:noFill/>
            <a:prstDash val="solid"/>
            <a:miter/>
          </a:ln>
        </p:spPr>
        <p:txBody>
          <a:bodyPr rtlCol="0" anchor="ctr"/>
          <a:lstStyle/>
          <a:p>
            <a:endParaRPr lang="ja-JP" altLang="en-US"/>
          </a:p>
        </p:txBody>
      </p:sp>
      <p:sp>
        <p:nvSpPr>
          <p:cNvPr id="9" name="テキスト プレースホルダー 4">
            <a:extLst>
              <a:ext uri="{FF2B5EF4-FFF2-40B4-BE49-F238E27FC236}">
                <a16:creationId xmlns:a16="http://schemas.microsoft.com/office/drawing/2014/main" id="{74C089DD-5C10-45ED-B831-5D8FCC7E51C3}"/>
              </a:ext>
            </a:extLst>
          </p:cNvPr>
          <p:cNvSpPr>
            <a:spLocks noGrp="1"/>
          </p:cNvSpPr>
          <p:nvPr>
            <p:ph type="body" sz="quarter" idx="16" hasCustomPrompt="1"/>
          </p:nvPr>
        </p:nvSpPr>
        <p:spPr>
          <a:xfrm>
            <a:off x="289560" y="299198"/>
            <a:ext cx="5522976" cy="548640"/>
          </a:xfrm>
        </p:spPr>
        <p:txBody>
          <a:bodyPr anchor="t"/>
          <a:lstStyle>
            <a:lvl1pPr>
              <a:defRPr sz="2000" b="0" i="0">
                <a:latin typeface="IBM Plex Sans" panose="020B0503050203000203" pitchFamily="34" charset="0"/>
                <a:ea typeface="IBM Plex Sans JP" panose="020B0503050203000203" pitchFamily="34" charset="-128"/>
              </a:defRPr>
            </a:lvl1pPr>
          </a:lstStyle>
          <a:p>
            <a:pPr lvl="0"/>
            <a:r>
              <a:rPr kumimoji="1" lang="en-US" altLang="ja-JP" dirty="0"/>
              <a:t>IBM Brand Logotype</a:t>
            </a:r>
            <a:endParaRPr kumimoji="1" lang="ja-JP" altLang="en-US"/>
          </a:p>
        </p:txBody>
      </p:sp>
    </p:spTree>
    <p:extLst>
      <p:ext uri="{BB962C8B-B14F-4D97-AF65-F5344CB8AC3E}">
        <p14:creationId xmlns:p14="http://schemas.microsoft.com/office/powerpoint/2010/main" val="3340209367"/>
      </p:ext>
    </p:extLst>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ivider (with 2 page contents)">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CF211B0D-F6CD-C6C3-5E06-D70A60ED1018}"/>
              </a:ext>
            </a:extLst>
          </p:cNvPr>
          <p:cNvSpPr>
            <a:spLocks noGrp="1"/>
          </p:cNvSpPr>
          <p:nvPr>
            <p:ph type="title"/>
          </p:nvPr>
        </p:nvSpPr>
        <p:spPr>
          <a:xfrm>
            <a:off x="289560" y="301750"/>
            <a:ext cx="5522976" cy="3127248"/>
          </a:xfrm>
        </p:spPr>
        <p:txBody>
          <a:bodyPr/>
          <a:lstStyle/>
          <a:p>
            <a:r>
              <a:rPr kumimoji="1" lang="ja-JP" altLang="en-US"/>
              <a:t>マスター タイトルの書式設定</a:t>
            </a:r>
          </a:p>
        </p:txBody>
      </p:sp>
      <p:sp>
        <p:nvSpPr>
          <p:cNvPr id="9" name="コンテンツ プレースホルダー 8">
            <a:extLst>
              <a:ext uri="{FF2B5EF4-FFF2-40B4-BE49-F238E27FC236}">
                <a16:creationId xmlns:a16="http://schemas.microsoft.com/office/drawing/2014/main" id="{4616BE90-DC01-8F43-AD95-36178D5EB503}"/>
              </a:ext>
            </a:extLst>
          </p:cNvPr>
          <p:cNvSpPr>
            <a:spLocks noGrp="1"/>
          </p:cNvSpPr>
          <p:nvPr>
            <p:ph sz="quarter" idx="10"/>
          </p:nvPr>
        </p:nvSpPr>
        <p:spPr>
          <a:xfrm>
            <a:off x="6381750" y="304800"/>
            <a:ext cx="2478024" cy="5715000"/>
          </a:xfrm>
        </p:spPr>
        <p:txBody>
          <a:bodyPr lIns="0"/>
          <a:lstStyle>
            <a:lvl1pPr marL="0" indent="0">
              <a:spcBef>
                <a:spcPts val="300"/>
              </a:spcBef>
              <a:spcAft>
                <a:spcPts val="0"/>
              </a:spcAft>
              <a:tabLst>
                <a:tab pos="2105025" algn="l"/>
              </a:tabLst>
              <a:defRPr sz="1200" b="0" i="0">
                <a:solidFill>
                  <a:schemeClr val="tx1"/>
                </a:solidFill>
                <a:latin typeface="IBM Plex Sans JP Medm" panose="020B0503050203000203" pitchFamily="34" charset="-128"/>
                <a:ea typeface="IBM Plex Sans JP Medm" panose="020B0503050203000203" pitchFamily="34" charset="-128"/>
              </a:defRPr>
            </a:lvl1pPr>
            <a:lvl2pPr marL="0" indent="0">
              <a:spcBef>
                <a:spcPts val="0"/>
              </a:spcBef>
              <a:spcAft>
                <a:spcPts val="0"/>
              </a:spcAft>
              <a:buNone/>
              <a:tabLst>
                <a:tab pos="2105025" algn="l"/>
              </a:tabLst>
              <a:defRPr sz="1200">
                <a:solidFill>
                  <a:schemeClr val="tx1"/>
                </a:solidFill>
              </a:defRPr>
            </a:lvl2pPr>
            <a:lvl3pPr>
              <a:defRPr sz="1400">
                <a:solidFill>
                  <a:srgbClr val="002D9C"/>
                </a:solidFill>
              </a:defRPr>
            </a:lvl3pPr>
            <a:lvl4pPr>
              <a:defRPr sz="1400">
                <a:solidFill>
                  <a:srgbClr val="002D9C"/>
                </a:solidFill>
              </a:defRPr>
            </a:lvl4pPr>
            <a:lvl5pPr>
              <a:defRPr sz="1400">
                <a:solidFill>
                  <a:srgbClr val="002D9C"/>
                </a:solidFill>
              </a:defRPr>
            </a:lvl5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p:txBody>
      </p:sp>
      <p:sp>
        <p:nvSpPr>
          <p:cNvPr id="11" name="コンテンツ プレースホルダー 10">
            <a:extLst>
              <a:ext uri="{FF2B5EF4-FFF2-40B4-BE49-F238E27FC236}">
                <a16:creationId xmlns:a16="http://schemas.microsoft.com/office/drawing/2014/main" id="{8EA76F08-7D9D-6847-AA20-6A0223A9F013}"/>
              </a:ext>
            </a:extLst>
          </p:cNvPr>
          <p:cNvSpPr>
            <a:spLocks noGrp="1"/>
          </p:cNvSpPr>
          <p:nvPr>
            <p:ph sz="quarter" idx="11"/>
          </p:nvPr>
        </p:nvSpPr>
        <p:spPr>
          <a:xfrm>
            <a:off x="9430110" y="304800"/>
            <a:ext cx="2478024" cy="5715000"/>
          </a:xfrm>
        </p:spPr>
        <p:txBody>
          <a:bodyPr/>
          <a:lstStyle>
            <a:lvl1pPr marL="0" indent="0">
              <a:spcBef>
                <a:spcPts val="300"/>
              </a:spcBef>
              <a:spcAft>
                <a:spcPts val="0"/>
              </a:spcAft>
              <a:tabLst>
                <a:tab pos="2105025" algn="l"/>
                <a:tab pos="2217738" algn="l"/>
              </a:tabLst>
              <a:defRPr sz="1200" b="0" i="0">
                <a:solidFill>
                  <a:schemeClr val="tx1"/>
                </a:solidFill>
                <a:latin typeface="IBM Plex Sans JP Medm" panose="020B0503050203000203" pitchFamily="34" charset="-128"/>
                <a:ea typeface="IBM Plex Sans JP Medm" panose="020B0503050203000203" pitchFamily="34" charset="-128"/>
              </a:defRPr>
            </a:lvl1pPr>
            <a:lvl2pPr marL="0" indent="0">
              <a:spcBef>
                <a:spcPts val="0"/>
              </a:spcBef>
              <a:spcAft>
                <a:spcPts val="0"/>
              </a:spcAft>
              <a:buNone/>
              <a:tabLst>
                <a:tab pos="2105025" algn="l"/>
              </a:tabLst>
              <a:defRPr sz="1200">
                <a:solidFill>
                  <a:schemeClr val="tx1"/>
                </a:solidFill>
              </a:defRPr>
            </a:lvl2pPr>
            <a:lvl3pPr marL="0">
              <a:spcBef>
                <a:spcPts val="300"/>
              </a:spcBef>
              <a:spcAft>
                <a:spcPts val="300"/>
              </a:spcAft>
              <a:defRPr sz="1200">
                <a:solidFill>
                  <a:schemeClr val="tx1"/>
                </a:solidFill>
              </a:defRPr>
            </a:lvl3pPr>
            <a:lvl4pPr marL="0">
              <a:spcBef>
                <a:spcPts val="300"/>
              </a:spcBef>
              <a:spcAft>
                <a:spcPts val="300"/>
              </a:spcAft>
              <a:defRPr sz="1200">
                <a:solidFill>
                  <a:schemeClr val="tx1"/>
                </a:solidFill>
              </a:defRPr>
            </a:lvl4pPr>
            <a:lvl5pPr marL="0">
              <a:spcBef>
                <a:spcPts val="300"/>
              </a:spcBef>
              <a:spcAft>
                <a:spcPts val="300"/>
              </a:spcAft>
              <a:defRPr sz="1200">
                <a:solidFill>
                  <a:schemeClr val="tx1"/>
                </a:solidFill>
              </a:defRPr>
            </a:lvl5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p:txBody>
      </p:sp>
      <p:sp>
        <p:nvSpPr>
          <p:cNvPr id="7" name="フッター プレースホルダー 6">
            <a:extLst>
              <a:ext uri="{FF2B5EF4-FFF2-40B4-BE49-F238E27FC236}">
                <a16:creationId xmlns:a16="http://schemas.microsoft.com/office/drawing/2014/main" id="{E267580C-276B-47C2-2952-0E580DC7EA0E}"/>
              </a:ext>
            </a:extLst>
          </p:cNvPr>
          <p:cNvSpPr>
            <a:spLocks noGrp="1"/>
          </p:cNvSpPr>
          <p:nvPr>
            <p:ph type="ftr" sz="quarter" idx="12"/>
          </p:nvPr>
        </p:nvSpPr>
        <p:spPr/>
        <p:txBody>
          <a:bodyPr/>
          <a:lstStyle/>
          <a:p>
            <a:r>
              <a:rPr kumimoji="1" lang="ja-JP" altLang="en-US"/>
              <a:t>フッター</a:t>
            </a:r>
            <a:r>
              <a:rPr kumimoji="1" lang="en-US" altLang="ja-JP"/>
              <a:t>(Optional)</a:t>
            </a:r>
            <a:endParaRPr kumimoji="1" lang="ja-JP" altLang="en-US"/>
          </a:p>
        </p:txBody>
      </p:sp>
      <p:sp>
        <p:nvSpPr>
          <p:cNvPr id="8" name="スライド番号プレースホルダー 7">
            <a:extLst>
              <a:ext uri="{FF2B5EF4-FFF2-40B4-BE49-F238E27FC236}">
                <a16:creationId xmlns:a16="http://schemas.microsoft.com/office/drawing/2014/main" id="{A4C0E1ED-5363-022F-8C62-73774C9BE346}"/>
              </a:ext>
            </a:extLst>
          </p:cNvPr>
          <p:cNvSpPr>
            <a:spLocks noGrp="1"/>
          </p:cNvSpPr>
          <p:nvPr>
            <p:ph type="sldNum" sz="quarter" idx="13"/>
          </p:nvPr>
        </p:nvSpPr>
        <p:spPr/>
        <p:txBody>
          <a:bodyPr/>
          <a:lstStyle/>
          <a:p>
            <a:fld id="{19CA33DB-3EF7-0D48-8164-B05E3E6F1758}" type="slidenum">
              <a:rPr kumimoji="1" lang="ja-JP" altLang="en-US" smtClean="0"/>
              <a:pPr/>
              <a:t>‹#›</a:t>
            </a:fld>
            <a:endParaRPr kumimoji="1" lang="ja-JP" altLang="en-US"/>
          </a:p>
        </p:txBody>
      </p:sp>
    </p:spTree>
    <p:extLst>
      <p:ext uri="{BB962C8B-B14F-4D97-AF65-F5344CB8AC3E}">
        <p14:creationId xmlns:p14="http://schemas.microsoft.com/office/powerpoint/2010/main" val="89421833"/>
      </p:ext>
    </p:extLst>
  </p:cSld>
  <p:clrMapOvr>
    <a:masterClrMapping/>
  </p:clrMapOvr>
  <p:transition spd="med"/>
  <p:extLst>
    <p:ext uri="{DCECCB84-F9BA-43D5-87BE-67443E8EF086}">
      <p15:sldGuideLst xmlns:p15="http://schemas.microsoft.com/office/powerpoint/2012/main">
        <p15:guide id="1"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9" name="コンテンツ プレースホルダー 8">
            <a:extLst>
              <a:ext uri="{FF2B5EF4-FFF2-40B4-BE49-F238E27FC236}">
                <a16:creationId xmlns:a16="http://schemas.microsoft.com/office/drawing/2014/main" id="{4616BE90-DC01-8F43-AD95-36178D5EB503}"/>
              </a:ext>
            </a:extLst>
          </p:cNvPr>
          <p:cNvSpPr>
            <a:spLocks noGrp="1"/>
          </p:cNvSpPr>
          <p:nvPr>
            <p:ph sz="quarter" idx="10"/>
          </p:nvPr>
        </p:nvSpPr>
        <p:spPr>
          <a:xfrm>
            <a:off x="6381750" y="304800"/>
            <a:ext cx="5524500" cy="5715000"/>
          </a:xfrm>
        </p:spPr>
        <p:txBody>
          <a:bodyPr lIns="0"/>
          <a:lstStyle>
            <a:lvl1pPr marL="0" indent="0">
              <a:spcBef>
                <a:spcPts val="600"/>
              </a:spcBef>
              <a:spcAft>
                <a:spcPts val="0"/>
              </a:spcAft>
              <a:tabLst>
                <a:tab pos="5026025" algn="l"/>
              </a:tabLst>
              <a:defRPr sz="1600" b="0" i="0">
                <a:solidFill>
                  <a:schemeClr val="tx1"/>
                </a:solidFill>
                <a:latin typeface="IBM Plex Sans Medm" panose="020B0503050203000203" pitchFamily="34" charset="0"/>
                <a:ea typeface="IBM Plex Sans JP Medm" panose="020B0503050203000203" pitchFamily="34" charset="-128"/>
              </a:defRPr>
            </a:lvl1pPr>
            <a:lvl2pPr marL="0" indent="0">
              <a:spcAft>
                <a:spcPts val="0"/>
              </a:spcAft>
              <a:buNone/>
              <a:tabLst>
                <a:tab pos="5026025" algn="l"/>
              </a:tabLst>
              <a:defRPr sz="1600">
                <a:solidFill>
                  <a:schemeClr val="tx1"/>
                </a:solidFill>
              </a:defRPr>
            </a:lvl2pPr>
            <a:lvl3pPr>
              <a:spcAft>
                <a:spcPts val="300"/>
              </a:spcAft>
              <a:defRPr sz="1200">
                <a:solidFill>
                  <a:schemeClr val="tx1"/>
                </a:solidFill>
              </a:defRPr>
            </a:lvl3pPr>
            <a:lvl4pPr>
              <a:spcAft>
                <a:spcPts val="300"/>
              </a:spcAft>
              <a:defRPr sz="1200">
                <a:solidFill>
                  <a:schemeClr val="tx1"/>
                </a:solidFill>
              </a:defRPr>
            </a:lvl4pPr>
            <a:lvl5pPr>
              <a:spcAft>
                <a:spcPts val="300"/>
              </a:spcAft>
              <a:defRPr sz="1200">
                <a:solidFill>
                  <a:schemeClr val="tx1"/>
                </a:solidFill>
              </a:defRPr>
            </a:lvl5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p:txBody>
      </p:sp>
      <p:sp>
        <p:nvSpPr>
          <p:cNvPr id="3" name="タイトル 2">
            <a:extLst>
              <a:ext uri="{FF2B5EF4-FFF2-40B4-BE49-F238E27FC236}">
                <a16:creationId xmlns:a16="http://schemas.microsoft.com/office/drawing/2014/main" id="{9BCC917E-BE45-76C9-0E08-DBD59B2C737A}"/>
              </a:ext>
            </a:extLst>
          </p:cNvPr>
          <p:cNvSpPr>
            <a:spLocks noGrp="1"/>
          </p:cNvSpPr>
          <p:nvPr>
            <p:ph type="title"/>
          </p:nvPr>
        </p:nvSpPr>
        <p:spPr>
          <a:xfrm>
            <a:off x="289560" y="301750"/>
            <a:ext cx="5522976" cy="3127248"/>
          </a:xfrm>
        </p:spPr>
        <p:txBody>
          <a:bodyPr/>
          <a:lstStyle/>
          <a:p>
            <a:r>
              <a:rPr kumimoji="1" lang="ja-JP" altLang="en-US"/>
              <a:t>マスター タイトルの書式設定</a:t>
            </a:r>
          </a:p>
        </p:txBody>
      </p:sp>
      <p:sp>
        <p:nvSpPr>
          <p:cNvPr id="5" name="フッター プレースホルダー 4">
            <a:extLst>
              <a:ext uri="{FF2B5EF4-FFF2-40B4-BE49-F238E27FC236}">
                <a16:creationId xmlns:a16="http://schemas.microsoft.com/office/drawing/2014/main" id="{4BE7CA89-E948-7275-C185-100CA8632FA0}"/>
              </a:ext>
            </a:extLst>
          </p:cNvPr>
          <p:cNvSpPr>
            <a:spLocks noGrp="1"/>
          </p:cNvSpPr>
          <p:nvPr>
            <p:ph type="ftr" sz="quarter" idx="11"/>
          </p:nvPr>
        </p:nvSpPr>
        <p:spPr/>
        <p:txBody>
          <a:bodyPr/>
          <a:lstStyle/>
          <a:p>
            <a:r>
              <a:rPr kumimoji="1" lang="ja-JP" altLang="en-US"/>
              <a:t>フッター</a:t>
            </a:r>
            <a:r>
              <a:rPr kumimoji="1" lang="en-US" altLang="ja-JP"/>
              <a:t>(Optional)</a:t>
            </a:r>
            <a:endParaRPr kumimoji="1" lang="ja-JP" altLang="en-US"/>
          </a:p>
        </p:txBody>
      </p:sp>
      <p:sp>
        <p:nvSpPr>
          <p:cNvPr id="6" name="スライド番号プレースホルダー 5">
            <a:extLst>
              <a:ext uri="{FF2B5EF4-FFF2-40B4-BE49-F238E27FC236}">
                <a16:creationId xmlns:a16="http://schemas.microsoft.com/office/drawing/2014/main" id="{7252303C-F2E6-73D7-B4E8-845E1BA8FCFE}"/>
              </a:ext>
            </a:extLst>
          </p:cNvPr>
          <p:cNvSpPr>
            <a:spLocks noGrp="1"/>
          </p:cNvSpPr>
          <p:nvPr>
            <p:ph type="sldNum" sz="quarter" idx="12"/>
          </p:nvPr>
        </p:nvSpPr>
        <p:spPr/>
        <p:txBody>
          <a:bodyPr/>
          <a:lstStyle/>
          <a:p>
            <a:fld id="{19CA33DB-3EF7-0D48-8164-B05E3E6F1758}" type="slidenum">
              <a:rPr kumimoji="1" lang="ja-JP" altLang="en-US" smtClean="0"/>
              <a:pPr/>
              <a:t>‹#›</a:t>
            </a:fld>
            <a:endParaRPr kumimoji="1" lang="ja-JP" altLang="en-US"/>
          </a:p>
        </p:txBody>
      </p:sp>
    </p:spTree>
    <p:extLst>
      <p:ext uri="{BB962C8B-B14F-4D97-AF65-F5344CB8AC3E}">
        <p14:creationId xmlns:p14="http://schemas.microsoft.com/office/powerpoint/2010/main" val="681204799"/>
      </p:ext>
    </p:extLst>
  </p:cSld>
  <p:clrMapOvr>
    <a:masterClrMapping/>
  </p:clrMapOvr>
  <p:transition spd="med"/>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first">
    <p:bg>
      <p:bgRef idx="1001">
        <a:schemeClr val="bg1"/>
      </p:bgRef>
    </p:bg>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CE00DF9A-2A80-984C-A8A2-BA61B54A0D87}"/>
              </a:ext>
            </a:extLst>
          </p:cNvPr>
          <p:cNvSpPr/>
          <p:nvPr userDrawn="1"/>
        </p:nvSpPr>
        <p:spPr bwMode="auto">
          <a:xfrm>
            <a:off x="0" y="0"/>
            <a:ext cx="3048000" cy="6858000"/>
          </a:xfrm>
          <a:prstGeom prst="rect">
            <a:avLst/>
          </a:prstGeom>
          <a:solidFill>
            <a:srgbClr val="E5F6FF"/>
          </a:solidFill>
          <a:ln w="1270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ja-JP" altLang="en-US" sz="1400" b="0" i="0" u="none" strike="noStrike" cap="none" normalizeH="0" baseline="0" err="1">
              <a:ln>
                <a:noFill/>
              </a:ln>
              <a:solidFill>
                <a:schemeClr val="tx1"/>
              </a:solidFill>
              <a:effectLst/>
            </a:endParaRPr>
          </a:p>
        </p:txBody>
      </p:sp>
      <p:sp>
        <p:nvSpPr>
          <p:cNvPr id="11" name="タイトル 10">
            <a:extLst>
              <a:ext uri="{FF2B5EF4-FFF2-40B4-BE49-F238E27FC236}">
                <a16:creationId xmlns:a16="http://schemas.microsoft.com/office/drawing/2014/main" id="{DD703C5B-C3D0-3FFF-AF7E-972E56C566BC}"/>
              </a:ext>
            </a:extLst>
          </p:cNvPr>
          <p:cNvSpPr>
            <a:spLocks noGrp="1"/>
          </p:cNvSpPr>
          <p:nvPr>
            <p:ph type="title"/>
          </p:nvPr>
        </p:nvSpPr>
        <p:spPr>
          <a:xfrm>
            <a:off x="289560" y="301751"/>
            <a:ext cx="2474278" cy="5696713"/>
          </a:xfrm>
        </p:spPr>
        <p:txBody>
          <a:bodyPr/>
          <a:lstStyle>
            <a:lvl1pPr>
              <a:defRPr>
                <a:solidFill>
                  <a:schemeClr val="tx1"/>
                </a:solidFill>
              </a:defRPr>
            </a:lvl1pPr>
          </a:lstStyle>
          <a:p>
            <a:r>
              <a:rPr kumimoji="1" lang="ja-JP" altLang="en-US"/>
              <a:t>マスター タイトルの書式設定</a:t>
            </a:r>
          </a:p>
        </p:txBody>
      </p:sp>
      <p:sp>
        <p:nvSpPr>
          <p:cNvPr id="6" name="テキスト プレースホルダー 5">
            <a:extLst>
              <a:ext uri="{FF2B5EF4-FFF2-40B4-BE49-F238E27FC236}">
                <a16:creationId xmlns:a16="http://schemas.microsoft.com/office/drawing/2014/main" id="{12D50E08-20E7-A34C-9DAE-87789B130D95}"/>
              </a:ext>
            </a:extLst>
          </p:cNvPr>
          <p:cNvSpPr>
            <a:spLocks noGrp="1"/>
          </p:cNvSpPr>
          <p:nvPr>
            <p:ph type="body" sz="quarter" idx="12"/>
          </p:nvPr>
        </p:nvSpPr>
        <p:spPr>
          <a:xfrm>
            <a:off x="3355848" y="308524"/>
            <a:ext cx="8529639" cy="5689940"/>
          </a:xfrm>
        </p:spPr>
        <p:txBody>
          <a:bodyPr tIns="0"/>
          <a:lstStyle>
            <a:lvl1pPr>
              <a:defRPr sz="1400">
                <a:solidFill>
                  <a:schemeClr val="tx1"/>
                </a:solidFill>
              </a:defRPr>
            </a:lvl1pPr>
          </a:lstStyle>
          <a:p>
            <a:pPr lvl="0"/>
            <a:r>
              <a:rPr kumimoji="1" lang="ja-JP" altLang="en-US"/>
              <a:t>マスター テキストの書式設定</a:t>
            </a:r>
          </a:p>
        </p:txBody>
      </p:sp>
      <p:sp>
        <p:nvSpPr>
          <p:cNvPr id="5" name="テキスト ボックス 4">
            <a:extLst>
              <a:ext uri="{FF2B5EF4-FFF2-40B4-BE49-F238E27FC236}">
                <a16:creationId xmlns:a16="http://schemas.microsoft.com/office/drawing/2014/main" id="{CEE212D2-E536-0F40-A57A-1D3ADDCF71EB}"/>
              </a:ext>
            </a:extLst>
          </p:cNvPr>
          <p:cNvSpPr txBox="1"/>
          <p:nvPr userDrawn="1"/>
        </p:nvSpPr>
        <p:spPr>
          <a:xfrm>
            <a:off x="274320" y="6464808"/>
            <a:ext cx="1131720" cy="123111"/>
          </a:xfrm>
          <a:prstGeom prst="rect">
            <a:avLst/>
          </a:prstGeom>
          <a:noFill/>
        </p:spPr>
        <p:txBody>
          <a:bodyPr wrap="none" lIns="0" tIns="0" rIns="0" bIns="0" rtlCol="0">
            <a:spAutoFit/>
          </a:bodyPr>
          <a:lstStyle/>
          <a:p>
            <a:pPr algn="l"/>
            <a:r>
              <a:rPr kumimoji="1" lang="en-US" altLang="ja-JP" sz="800" b="0" i="0" dirty="0">
                <a:solidFill>
                  <a:schemeClr val="tx1"/>
                </a:solidFill>
                <a:latin typeface="IBM Plex Sans" panose="020B0503050203000203" pitchFamily="34" charset="0"/>
                <a:ea typeface="IBM Plex Sans JP" panose="020B0503050203000203" pitchFamily="34" charset="-128"/>
                <a:cs typeface="IBM Plex Sans" charset="0"/>
              </a:rPr>
              <a:t>© 2024 IBM Corporation</a:t>
            </a:r>
          </a:p>
        </p:txBody>
      </p:sp>
      <p:sp>
        <p:nvSpPr>
          <p:cNvPr id="9" name="フッター プレースホルダー 8">
            <a:extLst>
              <a:ext uri="{FF2B5EF4-FFF2-40B4-BE49-F238E27FC236}">
                <a16:creationId xmlns:a16="http://schemas.microsoft.com/office/drawing/2014/main" id="{BF5C6F00-93D2-CE57-061F-1D3AF2680337}"/>
              </a:ext>
            </a:extLst>
          </p:cNvPr>
          <p:cNvSpPr>
            <a:spLocks noGrp="1"/>
          </p:cNvSpPr>
          <p:nvPr>
            <p:ph type="ftr" sz="quarter" idx="14"/>
          </p:nvPr>
        </p:nvSpPr>
        <p:spPr/>
        <p:txBody>
          <a:bodyPr/>
          <a:lstStyle/>
          <a:p>
            <a:r>
              <a:rPr kumimoji="1" lang="ja-JP" altLang="en-US"/>
              <a:t>フッター</a:t>
            </a:r>
            <a:r>
              <a:rPr kumimoji="1" lang="en-US" altLang="ja-JP" dirty="0"/>
              <a:t>(Optional)</a:t>
            </a:r>
            <a:endParaRPr kumimoji="1" lang="ja-JP" altLang="en-US"/>
          </a:p>
        </p:txBody>
      </p:sp>
      <p:sp>
        <p:nvSpPr>
          <p:cNvPr id="10" name="スライド番号プレースホルダー 9">
            <a:extLst>
              <a:ext uri="{FF2B5EF4-FFF2-40B4-BE49-F238E27FC236}">
                <a16:creationId xmlns:a16="http://schemas.microsoft.com/office/drawing/2014/main" id="{7EA933D4-0440-F83C-4A3B-8796E9124CCF}"/>
              </a:ext>
            </a:extLst>
          </p:cNvPr>
          <p:cNvSpPr>
            <a:spLocks noGrp="1"/>
          </p:cNvSpPr>
          <p:nvPr>
            <p:ph type="sldNum" sz="quarter" idx="15"/>
          </p:nvPr>
        </p:nvSpPr>
        <p:spPr/>
        <p:txBody>
          <a:bodyPr/>
          <a:lstStyle/>
          <a:p>
            <a:fld id="{19CA33DB-3EF7-0D48-8164-B05E3E6F1758}" type="slidenum">
              <a:rPr kumimoji="1" lang="ja-JP" altLang="en-US" smtClean="0"/>
              <a:pPr/>
              <a:t>‹#›</a:t>
            </a:fld>
            <a:endParaRPr kumimoji="1" lang="ja-JP" altLang="en-US"/>
          </a:p>
        </p:txBody>
      </p:sp>
    </p:spTree>
    <p:extLst>
      <p:ext uri="{BB962C8B-B14F-4D97-AF65-F5344CB8AC3E}">
        <p14:creationId xmlns:p14="http://schemas.microsoft.com/office/powerpoint/2010/main" val="2911111715"/>
      </p:ext>
    </p:extLst>
  </p:cSld>
  <p:clrMapOvr>
    <a:overrideClrMapping bg1="lt1" tx1="dk1" bg2="lt2" tx2="dk2" accent1="accent1" accent2="accent2" accent3="accent3" accent4="accent4" accent5="accent5" accent6="accent6" hlink="hlink" folHlink="folHlink"/>
  </p:clrMapOvr>
  <p:transition spd="med"/>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theme" Target="../theme/theme1.xml"/><Relationship Id="rId5" Type="http://schemas.openxmlformats.org/officeDocument/2006/relationships/slideLayout" Target="../slideLayouts/slideLayout5.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2" name="グループ化 1">
            <a:extLst>
              <a:ext uri="{FF2B5EF4-FFF2-40B4-BE49-F238E27FC236}">
                <a16:creationId xmlns:a16="http://schemas.microsoft.com/office/drawing/2014/main" id="{FF149BA0-62CF-D539-4479-34F5585BCA51}"/>
              </a:ext>
            </a:extLst>
          </p:cNvPr>
          <p:cNvGrpSpPr/>
          <p:nvPr userDrawn="1"/>
        </p:nvGrpSpPr>
        <p:grpSpPr>
          <a:xfrm>
            <a:off x="-137160" y="-138793"/>
            <a:ext cx="12454128" cy="7133953"/>
            <a:chOff x="-137160" y="-138793"/>
            <a:chExt cx="12454128" cy="7133953"/>
          </a:xfrm>
        </p:grpSpPr>
        <p:cxnSp>
          <p:nvCxnSpPr>
            <p:cNvPr id="23" name="直線コネクタ 22">
              <a:extLst>
                <a:ext uri="{FF2B5EF4-FFF2-40B4-BE49-F238E27FC236}">
                  <a16:creationId xmlns:a16="http://schemas.microsoft.com/office/drawing/2014/main" id="{0BDAE93A-553E-CF86-79C8-E52F8413660B}"/>
                </a:ext>
              </a:extLst>
            </p:cNvPr>
            <p:cNvCxnSpPr/>
            <p:nvPr/>
          </p:nvCxnSpPr>
          <p:spPr>
            <a:xfrm>
              <a:off x="285750"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4" name="直線コネクタ 23">
              <a:extLst>
                <a:ext uri="{FF2B5EF4-FFF2-40B4-BE49-F238E27FC236}">
                  <a16:creationId xmlns:a16="http://schemas.microsoft.com/office/drawing/2014/main" id="{FA4F5A0E-4388-541C-B5B0-7DEFA885FA46}"/>
                </a:ext>
              </a:extLst>
            </p:cNvPr>
            <p:cNvCxnSpPr/>
            <p:nvPr/>
          </p:nvCxnSpPr>
          <p:spPr>
            <a:xfrm>
              <a:off x="1524000"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5" name="直線コネクタ 24">
              <a:extLst>
                <a:ext uri="{FF2B5EF4-FFF2-40B4-BE49-F238E27FC236}">
                  <a16:creationId xmlns:a16="http://schemas.microsoft.com/office/drawing/2014/main" id="{1824DA62-FDDF-59A6-E5A7-964E93886CF8}"/>
                </a:ext>
              </a:extLst>
            </p:cNvPr>
            <p:cNvCxnSpPr/>
            <p:nvPr/>
          </p:nvCxnSpPr>
          <p:spPr>
            <a:xfrm>
              <a:off x="2765425"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6" name="直線コネクタ 25">
              <a:extLst>
                <a:ext uri="{FF2B5EF4-FFF2-40B4-BE49-F238E27FC236}">
                  <a16:creationId xmlns:a16="http://schemas.microsoft.com/office/drawing/2014/main" id="{C7665CA4-7A9C-0AF2-3F4B-1052D659415F}"/>
                </a:ext>
              </a:extLst>
            </p:cNvPr>
            <p:cNvCxnSpPr/>
            <p:nvPr/>
          </p:nvCxnSpPr>
          <p:spPr>
            <a:xfrm>
              <a:off x="3051175"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B89570E4-39D9-B3E7-E0F0-E3E7AE811CEA}"/>
                </a:ext>
              </a:extLst>
            </p:cNvPr>
            <p:cNvCxnSpPr>
              <a:cxnSpLocks/>
            </p:cNvCxnSpPr>
            <p:nvPr/>
          </p:nvCxnSpPr>
          <p:spPr>
            <a:xfrm>
              <a:off x="3340957"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871E6964-C69E-69DD-780B-A67A4CF80EC3}"/>
                </a:ext>
              </a:extLst>
            </p:cNvPr>
            <p:cNvCxnSpPr>
              <a:cxnSpLocks/>
            </p:cNvCxnSpPr>
            <p:nvPr/>
          </p:nvCxnSpPr>
          <p:spPr>
            <a:xfrm>
              <a:off x="4575175"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9" name="直線コネクタ 28">
              <a:extLst>
                <a:ext uri="{FF2B5EF4-FFF2-40B4-BE49-F238E27FC236}">
                  <a16:creationId xmlns:a16="http://schemas.microsoft.com/office/drawing/2014/main" id="{F9FD3AE3-FEB4-9EB0-79B1-39097D9FDDBC}"/>
                </a:ext>
              </a:extLst>
            </p:cNvPr>
            <p:cNvCxnSpPr>
              <a:cxnSpLocks/>
            </p:cNvCxnSpPr>
            <p:nvPr/>
          </p:nvCxnSpPr>
          <p:spPr>
            <a:xfrm>
              <a:off x="5819775"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0" name="直線コネクタ 29">
              <a:extLst>
                <a:ext uri="{FF2B5EF4-FFF2-40B4-BE49-F238E27FC236}">
                  <a16:creationId xmlns:a16="http://schemas.microsoft.com/office/drawing/2014/main" id="{A41F8B83-0FCD-5467-75CB-40D90A039B5E}"/>
                </a:ext>
              </a:extLst>
            </p:cNvPr>
            <p:cNvCxnSpPr>
              <a:cxnSpLocks/>
            </p:cNvCxnSpPr>
            <p:nvPr/>
          </p:nvCxnSpPr>
          <p:spPr>
            <a:xfrm>
              <a:off x="6096000"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2" name="直線コネクタ 41">
              <a:extLst>
                <a:ext uri="{FF2B5EF4-FFF2-40B4-BE49-F238E27FC236}">
                  <a16:creationId xmlns:a16="http://schemas.microsoft.com/office/drawing/2014/main" id="{F89108AE-D866-30F1-A851-1F7282E1D419}"/>
                </a:ext>
              </a:extLst>
            </p:cNvPr>
            <p:cNvCxnSpPr>
              <a:cxnSpLocks/>
            </p:cNvCxnSpPr>
            <p:nvPr/>
          </p:nvCxnSpPr>
          <p:spPr>
            <a:xfrm>
              <a:off x="6380512"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8515CCB9-2D9D-C39D-0702-7CB5EBBF5C4C}"/>
                </a:ext>
              </a:extLst>
            </p:cNvPr>
            <p:cNvCxnSpPr>
              <a:cxnSpLocks/>
            </p:cNvCxnSpPr>
            <p:nvPr/>
          </p:nvCxnSpPr>
          <p:spPr>
            <a:xfrm>
              <a:off x="7616825"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4" name="直線コネクタ 43">
              <a:extLst>
                <a:ext uri="{FF2B5EF4-FFF2-40B4-BE49-F238E27FC236}">
                  <a16:creationId xmlns:a16="http://schemas.microsoft.com/office/drawing/2014/main" id="{BD1F15FD-67D9-15D5-0EF4-F94C276F1E83}"/>
                </a:ext>
              </a:extLst>
            </p:cNvPr>
            <p:cNvCxnSpPr>
              <a:cxnSpLocks/>
            </p:cNvCxnSpPr>
            <p:nvPr/>
          </p:nvCxnSpPr>
          <p:spPr>
            <a:xfrm>
              <a:off x="8861425"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5" name="直線コネクタ 44">
              <a:extLst>
                <a:ext uri="{FF2B5EF4-FFF2-40B4-BE49-F238E27FC236}">
                  <a16:creationId xmlns:a16="http://schemas.microsoft.com/office/drawing/2014/main" id="{CE2B69C1-CFF5-217A-18B0-B2255256830E}"/>
                </a:ext>
              </a:extLst>
            </p:cNvPr>
            <p:cNvCxnSpPr>
              <a:cxnSpLocks/>
            </p:cNvCxnSpPr>
            <p:nvPr/>
          </p:nvCxnSpPr>
          <p:spPr>
            <a:xfrm>
              <a:off x="9144000"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6" name="直線コネクタ 45">
              <a:extLst>
                <a:ext uri="{FF2B5EF4-FFF2-40B4-BE49-F238E27FC236}">
                  <a16:creationId xmlns:a16="http://schemas.microsoft.com/office/drawing/2014/main" id="{77CC1433-EC3A-793B-A431-AF889CF07317}"/>
                </a:ext>
              </a:extLst>
            </p:cNvPr>
            <p:cNvCxnSpPr>
              <a:cxnSpLocks/>
            </p:cNvCxnSpPr>
            <p:nvPr/>
          </p:nvCxnSpPr>
          <p:spPr>
            <a:xfrm>
              <a:off x="9420225"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BFB81239-734F-7444-373E-F13E01E120CD}"/>
                </a:ext>
              </a:extLst>
            </p:cNvPr>
            <p:cNvCxnSpPr>
              <a:cxnSpLocks/>
            </p:cNvCxnSpPr>
            <p:nvPr/>
          </p:nvCxnSpPr>
          <p:spPr>
            <a:xfrm>
              <a:off x="10671175"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8" name="直線コネクタ 47">
              <a:extLst>
                <a:ext uri="{FF2B5EF4-FFF2-40B4-BE49-F238E27FC236}">
                  <a16:creationId xmlns:a16="http://schemas.microsoft.com/office/drawing/2014/main" id="{E0E07371-4F9B-EB56-75A9-BF86F2A8FB82}"/>
                </a:ext>
              </a:extLst>
            </p:cNvPr>
            <p:cNvCxnSpPr>
              <a:cxnSpLocks/>
            </p:cNvCxnSpPr>
            <p:nvPr/>
          </p:nvCxnSpPr>
          <p:spPr>
            <a:xfrm>
              <a:off x="11905012"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9" name="直線コネクタ 48">
              <a:extLst>
                <a:ext uri="{FF2B5EF4-FFF2-40B4-BE49-F238E27FC236}">
                  <a16:creationId xmlns:a16="http://schemas.microsoft.com/office/drawing/2014/main" id="{D190A59A-40EC-2239-6B3E-E715D3E1E75A}"/>
                </a:ext>
              </a:extLst>
            </p:cNvPr>
            <p:cNvCxnSpPr>
              <a:cxnSpLocks/>
            </p:cNvCxnSpPr>
            <p:nvPr/>
          </p:nvCxnSpPr>
          <p:spPr>
            <a:xfrm>
              <a:off x="285750"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0" name="直線コネクタ 49">
              <a:extLst>
                <a:ext uri="{FF2B5EF4-FFF2-40B4-BE49-F238E27FC236}">
                  <a16:creationId xmlns:a16="http://schemas.microsoft.com/office/drawing/2014/main" id="{E69A8A97-0D40-6B4B-F1FF-44504A92B8B4}"/>
                </a:ext>
              </a:extLst>
            </p:cNvPr>
            <p:cNvCxnSpPr>
              <a:cxnSpLocks/>
            </p:cNvCxnSpPr>
            <p:nvPr/>
          </p:nvCxnSpPr>
          <p:spPr>
            <a:xfrm>
              <a:off x="1524000"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1" name="直線コネクタ 50">
              <a:extLst>
                <a:ext uri="{FF2B5EF4-FFF2-40B4-BE49-F238E27FC236}">
                  <a16:creationId xmlns:a16="http://schemas.microsoft.com/office/drawing/2014/main" id="{FBA50B44-38F1-10EB-03EE-5E38EDAC1488}"/>
                </a:ext>
              </a:extLst>
            </p:cNvPr>
            <p:cNvCxnSpPr>
              <a:cxnSpLocks/>
            </p:cNvCxnSpPr>
            <p:nvPr/>
          </p:nvCxnSpPr>
          <p:spPr>
            <a:xfrm>
              <a:off x="2765425"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2" name="直線コネクタ 51">
              <a:extLst>
                <a:ext uri="{FF2B5EF4-FFF2-40B4-BE49-F238E27FC236}">
                  <a16:creationId xmlns:a16="http://schemas.microsoft.com/office/drawing/2014/main" id="{1AEEFF00-A8B2-312F-4DC5-DF9CB2F5A32F}"/>
                </a:ext>
              </a:extLst>
            </p:cNvPr>
            <p:cNvCxnSpPr>
              <a:cxnSpLocks/>
            </p:cNvCxnSpPr>
            <p:nvPr/>
          </p:nvCxnSpPr>
          <p:spPr>
            <a:xfrm>
              <a:off x="3051175"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4" name="直線コネクタ 53">
              <a:extLst>
                <a:ext uri="{FF2B5EF4-FFF2-40B4-BE49-F238E27FC236}">
                  <a16:creationId xmlns:a16="http://schemas.microsoft.com/office/drawing/2014/main" id="{759BB82E-F77A-A534-0DF4-AE3E8DFA2F1C}"/>
                </a:ext>
              </a:extLst>
            </p:cNvPr>
            <p:cNvCxnSpPr>
              <a:cxnSpLocks/>
            </p:cNvCxnSpPr>
            <p:nvPr/>
          </p:nvCxnSpPr>
          <p:spPr>
            <a:xfrm>
              <a:off x="3340957"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5" name="直線コネクタ 54">
              <a:extLst>
                <a:ext uri="{FF2B5EF4-FFF2-40B4-BE49-F238E27FC236}">
                  <a16:creationId xmlns:a16="http://schemas.microsoft.com/office/drawing/2014/main" id="{4707E8A3-2777-CC0F-5F68-59F8D0B384BB}"/>
                </a:ext>
              </a:extLst>
            </p:cNvPr>
            <p:cNvCxnSpPr>
              <a:cxnSpLocks/>
            </p:cNvCxnSpPr>
            <p:nvPr/>
          </p:nvCxnSpPr>
          <p:spPr>
            <a:xfrm>
              <a:off x="4575175"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6" name="直線コネクタ 55">
              <a:extLst>
                <a:ext uri="{FF2B5EF4-FFF2-40B4-BE49-F238E27FC236}">
                  <a16:creationId xmlns:a16="http://schemas.microsoft.com/office/drawing/2014/main" id="{3A5A9597-E934-5F73-7BBC-19BE62CE27FC}"/>
                </a:ext>
              </a:extLst>
            </p:cNvPr>
            <p:cNvCxnSpPr>
              <a:cxnSpLocks/>
            </p:cNvCxnSpPr>
            <p:nvPr/>
          </p:nvCxnSpPr>
          <p:spPr>
            <a:xfrm>
              <a:off x="5819775"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7" name="直線コネクタ 56">
              <a:extLst>
                <a:ext uri="{FF2B5EF4-FFF2-40B4-BE49-F238E27FC236}">
                  <a16:creationId xmlns:a16="http://schemas.microsoft.com/office/drawing/2014/main" id="{A18D49BC-CBA5-F316-0B77-EDA23F34D89A}"/>
                </a:ext>
              </a:extLst>
            </p:cNvPr>
            <p:cNvCxnSpPr>
              <a:cxnSpLocks/>
            </p:cNvCxnSpPr>
            <p:nvPr/>
          </p:nvCxnSpPr>
          <p:spPr>
            <a:xfrm>
              <a:off x="6096000"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9" name="直線コネクタ 58">
              <a:extLst>
                <a:ext uri="{FF2B5EF4-FFF2-40B4-BE49-F238E27FC236}">
                  <a16:creationId xmlns:a16="http://schemas.microsoft.com/office/drawing/2014/main" id="{282BC55C-D434-2080-59D9-F554AD8441C3}"/>
                </a:ext>
              </a:extLst>
            </p:cNvPr>
            <p:cNvCxnSpPr>
              <a:cxnSpLocks/>
            </p:cNvCxnSpPr>
            <p:nvPr/>
          </p:nvCxnSpPr>
          <p:spPr>
            <a:xfrm>
              <a:off x="6380512"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0" name="直線コネクタ 59">
              <a:extLst>
                <a:ext uri="{FF2B5EF4-FFF2-40B4-BE49-F238E27FC236}">
                  <a16:creationId xmlns:a16="http://schemas.microsoft.com/office/drawing/2014/main" id="{61B75815-09F3-0031-28D3-7AAB7CF45434}"/>
                </a:ext>
              </a:extLst>
            </p:cNvPr>
            <p:cNvCxnSpPr>
              <a:cxnSpLocks/>
            </p:cNvCxnSpPr>
            <p:nvPr/>
          </p:nvCxnSpPr>
          <p:spPr>
            <a:xfrm>
              <a:off x="7616825"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1" name="直線コネクタ 60">
              <a:extLst>
                <a:ext uri="{FF2B5EF4-FFF2-40B4-BE49-F238E27FC236}">
                  <a16:creationId xmlns:a16="http://schemas.microsoft.com/office/drawing/2014/main" id="{C6E385C1-E91F-FBC6-BB33-8830A9BD43E4}"/>
                </a:ext>
              </a:extLst>
            </p:cNvPr>
            <p:cNvCxnSpPr>
              <a:cxnSpLocks/>
            </p:cNvCxnSpPr>
            <p:nvPr/>
          </p:nvCxnSpPr>
          <p:spPr>
            <a:xfrm>
              <a:off x="8861425"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2" name="直線コネクタ 61">
              <a:extLst>
                <a:ext uri="{FF2B5EF4-FFF2-40B4-BE49-F238E27FC236}">
                  <a16:creationId xmlns:a16="http://schemas.microsoft.com/office/drawing/2014/main" id="{0BAB3459-B3EF-0E8B-2A2A-D185A460C4DB}"/>
                </a:ext>
              </a:extLst>
            </p:cNvPr>
            <p:cNvCxnSpPr>
              <a:cxnSpLocks/>
            </p:cNvCxnSpPr>
            <p:nvPr/>
          </p:nvCxnSpPr>
          <p:spPr>
            <a:xfrm>
              <a:off x="9144000"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3" name="直線コネクタ 62">
              <a:extLst>
                <a:ext uri="{FF2B5EF4-FFF2-40B4-BE49-F238E27FC236}">
                  <a16:creationId xmlns:a16="http://schemas.microsoft.com/office/drawing/2014/main" id="{DDB99922-09A2-8CE5-3545-30BF5D97ADE5}"/>
                </a:ext>
              </a:extLst>
            </p:cNvPr>
            <p:cNvCxnSpPr>
              <a:cxnSpLocks/>
            </p:cNvCxnSpPr>
            <p:nvPr/>
          </p:nvCxnSpPr>
          <p:spPr>
            <a:xfrm>
              <a:off x="9420225"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4" name="直線コネクタ 63">
              <a:extLst>
                <a:ext uri="{FF2B5EF4-FFF2-40B4-BE49-F238E27FC236}">
                  <a16:creationId xmlns:a16="http://schemas.microsoft.com/office/drawing/2014/main" id="{FA5B9739-4517-421B-AA63-48BCA7C99C81}"/>
                </a:ext>
              </a:extLst>
            </p:cNvPr>
            <p:cNvCxnSpPr>
              <a:cxnSpLocks/>
            </p:cNvCxnSpPr>
            <p:nvPr/>
          </p:nvCxnSpPr>
          <p:spPr>
            <a:xfrm>
              <a:off x="10671175"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5" name="直線コネクタ 64">
              <a:extLst>
                <a:ext uri="{FF2B5EF4-FFF2-40B4-BE49-F238E27FC236}">
                  <a16:creationId xmlns:a16="http://schemas.microsoft.com/office/drawing/2014/main" id="{78E43A67-58B0-BCF2-806C-7DE313BD3000}"/>
                </a:ext>
              </a:extLst>
            </p:cNvPr>
            <p:cNvCxnSpPr>
              <a:cxnSpLocks/>
            </p:cNvCxnSpPr>
            <p:nvPr/>
          </p:nvCxnSpPr>
          <p:spPr>
            <a:xfrm>
              <a:off x="11905012"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6" name="直線コネクタ 65">
              <a:extLst>
                <a:ext uri="{FF2B5EF4-FFF2-40B4-BE49-F238E27FC236}">
                  <a16:creationId xmlns:a16="http://schemas.microsoft.com/office/drawing/2014/main" id="{D1F06F39-106B-CFE7-9278-0DEB46D51BFD}"/>
                </a:ext>
              </a:extLst>
            </p:cNvPr>
            <p:cNvCxnSpPr>
              <a:cxnSpLocks/>
            </p:cNvCxnSpPr>
            <p:nvPr/>
          </p:nvCxnSpPr>
          <p:spPr>
            <a:xfrm>
              <a:off x="-137160" y="302895"/>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7" name="直線コネクタ 66">
              <a:extLst>
                <a:ext uri="{FF2B5EF4-FFF2-40B4-BE49-F238E27FC236}">
                  <a16:creationId xmlns:a16="http://schemas.microsoft.com/office/drawing/2014/main" id="{E6E42AE6-1124-7582-C507-568568F020E7}"/>
                </a:ext>
              </a:extLst>
            </p:cNvPr>
            <p:cNvCxnSpPr>
              <a:cxnSpLocks/>
            </p:cNvCxnSpPr>
            <p:nvPr/>
          </p:nvCxnSpPr>
          <p:spPr>
            <a:xfrm>
              <a:off x="-137160" y="861695"/>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85" name="直線コネクタ 84">
              <a:extLst>
                <a:ext uri="{FF2B5EF4-FFF2-40B4-BE49-F238E27FC236}">
                  <a16:creationId xmlns:a16="http://schemas.microsoft.com/office/drawing/2014/main" id="{3DFD5C5F-C024-0CBE-04A9-1AA2D6D82601}"/>
                </a:ext>
              </a:extLst>
            </p:cNvPr>
            <p:cNvCxnSpPr>
              <a:cxnSpLocks/>
            </p:cNvCxnSpPr>
            <p:nvPr/>
          </p:nvCxnSpPr>
          <p:spPr>
            <a:xfrm>
              <a:off x="-137160" y="1715770"/>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86" name="直線コネクタ 85">
              <a:extLst>
                <a:ext uri="{FF2B5EF4-FFF2-40B4-BE49-F238E27FC236}">
                  <a16:creationId xmlns:a16="http://schemas.microsoft.com/office/drawing/2014/main" id="{646C8041-0A39-6F62-D72B-BC4B38C4EEAB}"/>
                </a:ext>
              </a:extLst>
            </p:cNvPr>
            <p:cNvCxnSpPr>
              <a:cxnSpLocks/>
            </p:cNvCxnSpPr>
            <p:nvPr/>
          </p:nvCxnSpPr>
          <p:spPr>
            <a:xfrm>
              <a:off x="-137160" y="2569845"/>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87" name="直線コネクタ 86">
              <a:extLst>
                <a:ext uri="{FF2B5EF4-FFF2-40B4-BE49-F238E27FC236}">
                  <a16:creationId xmlns:a16="http://schemas.microsoft.com/office/drawing/2014/main" id="{BA32EBA3-BB7D-22FE-1586-69430FC82A74}"/>
                </a:ext>
              </a:extLst>
            </p:cNvPr>
            <p:cNvCxnSpPr>
              <a:cxnSpLocks/>
            </p:cNvCxnSpPr>
            <p:nvPr/>
          </p:nvCxnSpPr>
          <p:spPr>
            <a:xfrm>
              <a:off x="-137160" y="3433445"/>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88" name="直線コネクタ 87">
              <a:extLst>
                <a:ext uri="{FF2B5EF4-FFF2-40B4-BE49-F238E27FC236}">
                  <a16:creationId xmlns:a16="http://schemas.microsoft.com/office/drawing/2014/main" id="{E1641D60-E839-F98A-2950-7A01B78D4E7D}"/>
                </a:ext>
              </a:extLst>
            </p:cNvPr>
            <p:cNvCxnSpPr>
              <a:cxnSpLocks/>
            </p:cNvCxnSpPr>
            <p:nvPr/>
          </p:nvCxnSpPr>
          <p:spPr>
            <a:xfrm>
              <a:off x="-137160" y="4290695"/>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89" name="直線コネクタ 88">
              <a:extLst>
                <a:ext uri="{FF2B5EF4-FFF2-40B4-BE49-F238E27FC236}">
                  <a16:creationId xmlns:a16="http://schemas.microsoft.com/office/drawing/2014/main" id="{DA36E996-B644-3B9F-1F46-A51928A0852B}"/>
                </a:ext>
              </a:extLst>
            </p:cNvPr>
            <p:cNvCxnSpPr>
              <a:cxnSpLocks/>
            </p:cNvCxnSpPr>
            <p:nvPr/>
          </p:nvCxnSpPr>
          <p:spPr>
            <a:xfrm>
              <a:off x="-137160" y="5144770"/>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90" name="直線コネクタ 89">
              <a:extLst>
                <a:ext uri="{FF2B5EF4-FFF2-40B4-BE49-F238E27FC236}">
                  <a16:creationId xmlns:a16="http://schemas.microsoft.com/office/drawing/2014/main" id="{261159B5-9EFD-7BFB-D8D8-856D960B846E}"/>
                </a:ext>
              </a:extLst>
            </p:cNvPr>
            <p:cNvCxnSpPr>
              <a:cxnSpLocks/>
            </p:cNvCxnSpPr>
            <p:nvPr/>
          </p:nvCxnSpPr>
          <p:spPr>
            <a:xfrm>
              <a:off x="-137160" y="5995670"/>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91" name="直線コネクタ 90">
              <a:extLst>
                <a:ext uri="{FF2B5EF4-FFF2-40B4-BE49-F238E27FC236}">
                  <a16:creationId xmlns:a16="http://schemas.microsoft.com/office/drawing/2014/main" id="{BA9FDD16-9D16-C928-CB42-98A6D3EE90B4}"/>
                </a:ext>
              </a:extLst>
            </p:cNvPr>
            <p:cNvCxnSpPr>
              <a:cxnSpLocks/>
            </p:cNvCxnSpPr>
            <p:nvPr/>
          </p:nvCxnSpPr>
          <p:spPr>
            <a:xfrm>
              <a:off x="-137160" y="6567170"/>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92" name="直線コネクタ 91">
              <a:extLst>
                <a:ext uri="{FF2B5EF4-FFF2-40B4-BE49-F238E27FC236}">
                  <a16:creationId xmlns:a16="http://schemas.microsoft.com/office/drawing/2014/main" id="{16C12853-D9F2-11BD-6E76-EF211AC3D518}"/>
                </a:ext>
              </a:extLst>
            </p:cNvPr>
            <p:cNvCxnSpPr>
              <a:cxnSpLocks/>
            </p:cNvCxnSpPr>
            <p:nvPr/>
          </p:nvCxnSpPr>
          <p:spPr>
            <a:xfrm>
              <a:off x="12207240" y="302895"/>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93" name="直線コネクタ 92">
              <a:extLst>
                <a:ext uri="{FF2B5EF4-FFF2-40B4-BE49-F238E27FC236}">
                  <a16:creationId xmlns:a16="http://schemas.microsoft.com/office/drawing/2014/main" id="{AB653A94-F8C2-B0DB-BF2F-31C03EB8CC1D}"/>
                </a:ext>
              </a:extLst>
            </p:cNvPr>
            <p:cNvCxnSpPr>
              <a:cxnSpLocks/>
            </p:cNvCxnSpPr>
            <p:nvPr/>
          </p:nvCxnSpPr>
          <p:spPr>
            <a:xfrm>
              <a:off x="12207240" y="861695"/>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94" name="直線コネクタ 93">
              <a:extLst>
                <a:ext uri="{FF2B5EF4-FFF2-40B4-BE49-F238E27FC236}">
                  <a16:creationId xmlns:a16="http://schemas.microsoft.com/office/drawing/2014/main" id="{C2889090-45CF-B541-F772-91FD2CB80878}"/>
                </a:ext>
              </a:extLst>
            </p:cNvPr>
            <p:cNvCxnSpPr>
              <a:cxnSpLocks/>
            </p:cNvCxnSpPr>
            <p:nvPr/>
          </p:nvCxnSpPr>
          <p:spPr>
            <a:xfrm>
              <a:off x="12207240" y="1715770"/>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95" name="直線コネクタ 94">
              <a:extLst>
                <a:ext uri="{FF2B5EF4-FFF2-40B4-BE49-F238E27FC236}">
                  <a16:creationId xmlns:a16="http://schemas.microsoft.com/office/drawing/2014/main" id="{96C7EAA1-501A-B95F-8976-EA3716398314}"/>
                </a:ext>
              </a:extLst>
            </p:cNvPr>
            <p:cNvCxnSpPr>
              <a:cxnSpLocks/>
            </p:cNvCxnSpPr>
            <p:nvPr/>
          </p:nvCxnSpPr>
          <p:spPr>
            <a:xfrm>
              <a:off x="12207240" y="2569845"/>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96" name="直線コネクタ 95">
              <a:extLst>
                <a:ext uri="{FF2B5EF4-FFF2-40B4-BE49-F238E27FC236}">
                  <a16:creationId xmlns:a16="http://schemas.microsoft.com/office/drawing/2014/main" id="{B38E9CF5-A24B-4BCD-AFFC-C2C284F6EB4A}"/>
                </a:ext>
              </a:extLst>
            </p:cNvPr>
            <p:cNvCxnSpPr>
              <a:cxnSpLocks/>
            </p:cNvCxnSpPr>
            <p:nvPr/>
          </p:nvCxnSpPr>
          <p:spPr>
            <a:xfrm>
              <a:off x="12207240" y="3433445"/>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97" name="直線コネクタ 96">
              <a:extLst>
                <a:ext uri="{FF2B5EF4-FFF2-40B4-BE49-F238E27FC236}">
                  <a16:creationId xmlns:a16="http://schemas.microsoft.com/office/drawing/2014/main" id="{BB730784-0019-ECD5-1899-E874556E3BFD}"/>
                </a:ext>
              </a:extLst>
            </p:cNvPr>
            <p:cNvCxnSpPr>
              <a:cxnSpLocks/>
            </p:cNvCxnSpPr>
            <p:nvPr/>
          </p:nvCxnSpPr>
          <p:spPr>
            <a:xfrm>
              <a:off x="12207240" y="4290695"/>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98" name="直線コネクタ 97">
              <a:extLst>
                <a:ext uri="{FF2B5EF4-FFF2-40B4-BE49-F238E27FC236}">
                  <a16:creationId xmlns:a16="http://schemas.microsoft.com/office/drawing/2014/main" id="{AD3E1DD3-46AF-F14C-3B19-899FA9447BD7}"/>
                </a:ext>
              </a:extLst>
            </p:cNvPr>
            <p:cNvCxnSpPr>
              <a:cxnSpLocks/>
            </p:cNvCxnSpPr>
            <p:nvPr/>
          </p:nvCxnSpPr>
          <p:spPr>
            <a:xfrm>
              <a:off x="12207240" y="5144770"/>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99" name="直線コネクタ 98">
              <a:extLst>
                <a:ext uri="{FF2B5EF4-FFF2-40B4-BE49-F238E27FC236}">
                  <a16:creationId xmlns:a16="http://schemas.microsoft.com/office/drawing/2014/main" id="{E796A9F3-6026-039D-7576-BF828F94A4D7}"/>
                </a:ext>
              </a:extLst>
            </p:cNvPr>
            <p:cNvCxnSpPr>
              <a:cxnSpLocks/>
            </p:cNvCxnSpPr>
            <p:nvPr/>
          </p:nvCxnSpPr>
          <p:spPr>
            <a:xfrm>
              <a:off x="12207240" y="5995670"/>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02" name="直線コネクタ 101">
              <a:extLst>
                <a:ext uri="{FF2B5EF4-FFF2-40B4-BE49-F238E27FC236}">
                  <a16:creationId xmlns:a16="http://schemas.microsoft.com/office/drawing/2014/main" id="{C3585580-ED44-DFC0-F63D-CF6E6B0FB2D3}"/>
                </a:ext>
              </a:extLst>
            </p:cNvPr>
            <p:cNvCxnSpPr>
              <a:cxnSpLocks/>
            </p:cNvCxnSpPr>
            <p:nvPr/>
          </p:nvCxnSpPr>
          <p:spPr>
            <a:xfrm>
              <a:off x="12207240" y="6567170"/>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4" name="タイトル プレースホルダー 1">
            <a:extLst>
              <a:ext uri="{FF2B5EF4-FFF2-40B4-BE49-F238E27FC236}">
                <a16:creationId xmlns:a16="http://schemas.microsoft.com/office/drawing/2014/main" id="{C8C5460A-C641-2B62-32B9-23FDAD42E2F1}"/>
              </a:ext>
            </a:extLst>
          </p:cNvPr>
          <p:cNvSpPr>
            <a:spLocks noGrp="1"/>
          </p:cNvSpPr>
          <p:nvPr userDrawn="1">
            <p:ph type="title"/>
          </p:nvPr>
        </p:nvSpPr>
        <p:spPr>
          <a:xfrm>
            <a:off x="289560" y="301751"/>
            <a:ext cx="11612880" cy="553911"/>
          </a:xfrm>
          <a:prstGeom prst="rect">
            <a:avLst/>
          </a:prstGeom>
        </p:spPr>
        <p:txBody>
          <a:bodyPr vert="horz" lIns="0" tIns="0" rIns="0" bIns="0" rtlCol="0" anchor="t">
            <a:noAutofit/>
          </a:bodyPr>
          <a:lstStyle/>
          <a:p>
            <a:r>
              <a:rPr kumimoji="1" lang="ja-JP" altLang="en-US"/>
              <a:t>マスター タイトルの書式設定</a:t>
            </a:r>
          </a:p>
        </p:txBody>
      </p:sp>
      <p:sp>
        <p:nvSpPr>
          <p:cNvPr id="6" name="テキスト プレースホルダー 2">
            <a:extLst>
              <a:ext uri="{FF2B5EF4-FFF2-40B4-BE49-F238E27FC236}">
                <a16:creationId xmlns:a16="http://schemas.microsoft.com/office/drawing/2014/main" id="{3F027D9B-B083-3416-DBC8-F125844FD99C}"/>
              </a:ext>
            </a:extLst>
          </p:cNvPr>
          <p:cNvSpPr>
            <a:spLocks noGrp="1"/>
          </p:cNvSpPr>
          <p:nvPr userDrawn="1">
            <p:ph type="body" idx="1"/>
          </p:nvPr>
        </p:nvSpPr>
        <p:spPr>
          <a:xfrm>
            <a:off x="289560" y="1714500"/>
            <a:ext cx="11612880" cy="4297680"/>
          </a:xfrm>
          <a:prstGeom prst="rect">
            <a:avLst/>
          </a:prstGeom>
        </p:spPr>
        <p:txBody>
          <a:bodyPr vert="horz" lIns="0" tIns="0" rIns="0" bIns="0" rtlCol="0">
            <a:noAutofit/>
          </a:bodyPr>
          <a:lstStyle/>
          <a:p>
            <a:pPr lvl="0"/>
            <a:r>
              <a:rPr kumimoji="1" lang="ja-JP" altLang="en-US"/>
              <a:t>マスター テキストの書式設定</a:t>
            </a:r>
          </a:p>
          <a:p>
            <a:pPr lvl="1"/>
            <a:r>
              <a:rPr kumimoji="1" lang="ja-JP" altLang="en-US"/>
              <a:t>第 </a:t>
            </a:r>
            <a:r>
              <a:rPr kumimoji="1" lang="en-US" altLang="ja-JP" dirty="0"/>
              <a:t>2 </a:t>
            </a:r>
            <a:r>
              <a:rPr kumimoji="1" lang="ja-JP" altLang="en-US"/>
              <a:t>レベル</a:t>
            </a:r>
          </a:p>
          <a:p>
            <a:pPr lvl="2"/>
            <a:r>
              <a:rPr kumimoji="1" lang="ja-JP" altLang="en-US"/>
              <a:t>第 </a:t>
            </a:r>
            <a:r>
              <a:rPr kumimoji="1" lang="en-US" altLang="ja-JP" dirty="0"/>
              <a:t>3 </a:t>
            </a:r>
            <a:r>
              <a:rPr kumimoji="1" lang="ja-JP" altLang="en-US"/>
              <a:t>レベル</a:t>
            </a:r>
          </a:p>
          <a:p>
            <a:pPr lvl="3"/>
            <a:r>
              <a:rPr kumimoji="1" lang="ja-JP" altLang="en-US"/>
              <a:t>第 </a:t>
            </a:r>
            <a:r>
              <a:rPr kumimoji="1" lang="en-US" altLang="ja-JP" dirty="0"/>
              <a:t>4 </a:t>
            </a:r>
            <a:r>
              <a:rPr kumimoji="1" lang="ja-JP" altLang="en-US"/>
              <a:t>レベル</a:t>
            </a:r>
          </a:p>
          <a:p>
            <a:pPr lvl="4"/>
            <a:r>
              <a:rPr kumimoji="1" lang="ja-JP" altLang="en-US"/>
              <a:t>第 </a:t>
            </a:r>
            <a:r>
              <a:rPr kumimoji="1" lang="en-US" altLang="ja-JP" dirty="0"/>
              <a:t>5 </a:t>
            </a:r>
            <a:r>
              <a:rPr kumimoji="1" lang="ja-JP" altLang="en-US"/>
              <a:t>レベル</a:t>
            </a:r>
          </a:p>
        </p:txBody>
      </p:sp>
      <p:sp>
        <p:nvSpPr>
          <p:cNvPr id="12" name="フッター テキスト ボックス 3">
            <a:extLst>
              <a:ext uri="{FF2B5EF4-FFF2-40B4-BE49-F238E27FC236}">
                <a16:creationId xmlns:a16="http://schemas.microsoft.com/office/drawing/2014/main" id="{7D68B86B-3D17-07ED-58EA-36AAF48F6478}"/>
              </a:ext>
            </a:extLst>
          </p:cNvPr>
          <p:cNvSpPr txBox="1"/>
          <p:nvPr userDrawn="1"/>
        </p:nvSpPr>
        <p:spPr>
          <a:xfrm>
            <a:off x="274320" y="6464808"/>
            <a:ext cx="1131720" cy="12311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nchor="b">
            <a:spAutoFit/>
          </a:bodyPr>
          <a:lstStyle/>
          <a:p>
            <a:pPr marL="0" indent="0" algn="l" defTabSz="2438400">
              <a:spcBef>
                <a:spcPts val="0"/>
              </a:spcBef>
              <a:buSzPct val="100000"/>
              <a:buFontTx/>
              <a:buNone/>
            </a:pPr>
            <a:r>
              <a:rPr kumimoji="1" lang="en-US" altLang="ja-JP" sz="800" b="0" i="0" kern="0" dirty="0">
                <a:solidFill>
                  <a:srgbClr val="000000"/>
                </a:solidFill>
                <a:latin typeface="IBM Plex Sans" panose="020B0503050203000203" pitchFamily="34" charset="0"/>
                <a:ea typeface="IBM Plex Sans JP" panose="020B0503050203000203" pitchFamily="34" charset="-128"/>
                <a:cs typeface="+mn-cs"/>
                <a:sym typeface="+mn-lt"/>
              </a:rPr>
              <a:t>© 2024 IBM Corporation</a:t>
            </a:r>
            <a:endParaRPr kumimoji="1" lang="ja-JP" altLang="en-US" sz="800" b="0" i="0" kern="0" dirty="0">
              <a:solidFill>
                <a:srgbClr val="000000"/>
              </a:solidFill>
              <a:latin typeface="IBM Plex Sans" panose="020B0503050203000203" pitchFamily="34" charset="0"/>
              <a:ea typeface="IBM Plex Sans JP" panose="020B0503050203000203" pitchFamily="34" charset="-128"/>
              <a:cs typeface="+mn-cs"/>
              <a:sym typeface="+mn-lt"/>
            </a:endParaRPr>
          </a:p>
        </p:txBody>
      </p:sp>
      <p:sp>
        <p:nvSpPr>
          <p:cNvPr id="10" name="フッター プレースホルダー 3">
            <a:extLst>
              <a:ext uri="{FF2B5EF4-FFF2-40B4-BE49-F238E27FC236}">
                <a16:creationId xmlns:a16="http://schemas.microsoft.com/office/drawing/2014/main" id="{CA686C1E-4B86-3F94-56BB-6B43C6B52F10}"/>
              </a:ext>
            </a:extLst>
          </p:cNvPr>
          <p:cNvSpPr>
            <a:spLocks noGrp="1"/>
          </p:cNvSpPr>
          <p:nvPr userDrawn="1">
            <p:ph type="ftr" sz="quarter" idx="3"/>
          </p:nvPr>
        </p:nvSpPr>
        <p:spPr>
          <a:xfrm>
            <a:off x="274320" y="6464808"/>
            <a:ext cx="894476" cy="123111"/>
          </a:xfrm>
          <a:prstGeom prst="rect">
            <a:avLst/>
          </a:prstGeom>
        </p:spPr>
        <p:txBody>
          <a:bodyPr vert="horz" wrap="none" lIns="0" tIns="0" rIns="0" bIns="0" rtlCol="0" anchor="b">
            <a:spAutoFit/>
          </a:bodyPr>
          <a:lstStyle>
            <a:lvl1pPr algn="l">
              <a:defRPr sz="800" b="0" i="0">
                <a:solidFill>
                  <a:schemeClr val="tx1"/>
                </a:solidFill>
                <a:latin typeface="IBM Plex Sans" panose="020B0503050203000203" pitchFamily="34" charset="0"/>
                <a:ea typeface="IBM Plex Sans JP" panose="020B0503050203000203" pitchFamily="34" charset="-128"/>
              </a:defRPr>
            </a:lvl1pPr>
          </a:lstStyle>
          <a:p>
            <a:r>
              <a:rPr kumimoji="1" lang="ja-JP" altLang="en-US"/>
              <a:t>フッター</a:t>
            </a:r>
            <a:r>
              <a:rPr kumimoji="1" lang="en-US" altLang="ja-JP"/>
              <a:t>(Optional)</a:t>
            </a:r>
            <a:endParaRPr kumimoji="1" lang="ja-JP" altLang="en-US"/>
          </a:p>
        </p:txBody>
      </p:sp>
      <p:sp>
        <p:nvSpPr>
          <p:cNvPr id="13" name="スライド番号テキスト ボックス 4">
            <a:extLst>
              <a:ext uri="{FF2B5EF4-FFF2-40B4-BE49-F238E27FC236}">
                <a16:creationId xmlns:a16="http://schemas.microsoft.com/office/drawing/2014/main" id="{7E7AD143-45ED-11F5-4620-FC17C00A5567}"/>
              </a:ext>
            </a:extLst>
          </p:cNvPr>
          <p:cNvSpPr txBox="1"/>
          <p:nvPr userDrawn="1"/>
        </p:nvSpPr>
        <p:spPr>
          <a:xfrm>
            <a:off x="11776932" y="6464808"/>
            <a:ext cx="134652" cy="12311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nchor="b">
            <a:spAutoFit/>
          </a:bodyPr>
          <a:lstStyle/>
          <a:p>
            <a:pPr marL="0" indent="0" algn="r" defTabSz="2438400">
              <a:spcBef>
                <a:spcPts val="0"/>
              </a:spcBef>
              <a:buSzPct val="100000"/>
              <a:buFontTx/>
              <a:buNone/>
            </a:pPr>
            <a:fld id="{E8CB22DC-0EED-1342-9F3B-2263EC280254}" type="slidenum">
              <a:rPr kumimoji="1" lang="ja-JP" altLang="en-US" sz="800" b="0" i="0" kern="0" smtClean="0">
                <a:solidFill>
                  <a:srgbClr val="000000"/>
                </a:solidFill>
                <a:latin typeface="IBM Plex Sans" panose="020B0503050203000203" pitchFamily="34" charset="0"/>
                <a:ea typeface="IBM Plex Sans JP" panose="020B0503050203000203" pitchFamily="34" charset="-128"/>
                <a:cs typeface="+mn-cs"/>
                <a:sym typeface="+mn-lt"/>
              </a:rPr>
              <a:pPr marL="0" indent="0" algn="r" defTabSz="2438400">
                <a:spcBef>
                  <a:spcPts val="0"/>
                </a:spcBef>
                <a:buSzPct val="100000"/>
                <a:buFontTx/>
                <a:buNone/>
              </a:pPr>
              <a:t>‹#›</a:t>
            </a:fld>
            <a:endParaRPr kumimoji="1" lang="ja-JP" altLang="en-US" sz="800" b="0" i="0" kern="0" dirty="0">
              <a:solidFill>
                <a:srgbClr val="000000"/>
              </a:solidFill>
              <a:latin typeface="IBM Plex Sans" panose="020B0503050203000203" pitchFamily="34" charset="0"/>
              <a:ea typeface="IBM Plex Sans JP" panose="020B0503050203000203" pitchFamily="34" charset="-128"/>
              <a:cs typeface="+mn-cs"/>
              <a:sym typeface="+mn-lt"/>
            </a:endParaRPr>
          </a:p>
        </p:txBody>
      </p:sp>
      <p:sp>
        <p:nvSpPr>
          <p:cNvPr id="11" name="スライド番号プレースホルダー 4">
            <a:extLst>
              <a:ext uri="{FF2B5EF4-FFF2-40B4-BE49-F238E27FC236}">
                <a16:creationId xmlns:a16="http://schemas.microsoft.com/office/drawing/2014/main" id="{C623724D-5DF9-2FB3-5150-249C65DA2443}"/>
              </a:ext>
            </a:extLst>
          </p:cNvPr>
          <p:cNvSpPr>
            <a:spLocks noGrp="1"/>
          </p:cNvSpPr>
          <p:nvPr userDrawn="1">
            <p:ph type="sldNum" sz="quarter" idx="4"/>
          </p:nvPr>
        </p:nvSpPr>
        <p:spPr>
          <a:xfrm>
            <a:off x="11776932" y="6464808"/>
            <a:ext cx="134652" cy="123111"/>
          </a:xfrm>
          <a:prstGeom prst="rect">
            <a:avLst/>
          </a:prstGeom>
        </p:spPr>
        <p:txBody>
          <a:bodyPr vert="horz" wrap="none" lIns="0" tIns="0" rIns="0" bIns="0" rtlCol="0" anchor="b">
            <a:spAutoFit/>
          </a:bodyPr>
          <a:lstStyle>
            <a:lvl1pPr algn="r">
              <a:defRPr sz="800" b="0" i="0">
                <a:solidFill>
                  <a:schemeClr val="tx1"/>
                </a:solidFill>
                <a:latin typeface="IBM Plex Sans" panose="020B0503050203000203" pitchFamily="34" charset="0"/>
                <a:ea typeface="IBM Plex Sans JP" panose="020B0503050203000203" pitchFamily="34" charset="-128"/>
              </a:defRPr>
            </a:lvl1pPr>
          </a:lstStyle>
          <a:p>
            <a:fld id="{19CA33DB-3EF7-0D48-8164-B05E3E6F1758}" type="slidenum">
              <a:rPr kumimoji="1" lang="ja-JP" altLang="en-US" smtClean="0"/>
              <a:pPr/>
              <a:t>‹#›</a:t>
            </a:fld>
            <a:endParaRPr kumimoji="1" lang="ja-JP" altLang="en-US"/>
          </a:p>
        </p:txBody>
      </p:sp>
    </p:spTree>
    <p:extLst>
      <p:ext uri="{BB962C8B-B14F-4D97-AF65-F5344CB8AC3E}">
        <p14:creationId xmlns:p14="http://schemas.microsoft.com/office/powerpoint/2010/main" val="1344712099"/>
      </p:ext>
    </p:extLst>
  </p:cSld>
  <p:clrMap bg1="lt1" tx1="dk1" bg2="lt2" tx2="dk2" accent1="accent1" accent2="accent2" accent3="accent3" accent4="accent4" accent5="accent5" accent6="accent6" hlink="hlink" folHlink="folHlink"/>
  <p:sldLayoutIdLst>
    <p:sldLayoutId id="2147483944" r:id="rId1"/>
    <p:sldLayoutId id="2147483945" r:id="rId2"/>
    <p:sldLayoutId id="2147483904" r:id="rId3"/>
    <p:sldLayoutId id="2147483905" r:id="rId4"/>
    <p:sldLayoutId id="2147483901" r:id="rId5"/>
    <p:sldLayoutId id="2147483692" r:id="rId6"/>
    <p:sldLayoutId id="2147483976" r:id="rId7"/>
    <p:sldLayoutId id="2147483987" r:id="rId8"/>
    <p:sldLayoutId id="2147483974" r:id="rId9"/>
    <p:sldLayoutId id="2147483988" r:id="rId10"/>
    <p:sldLayoutId id="2147483977" r:id="rId11"/>
    <p:sldLayoutId id="2147483978" r:id="rId12"/>
    <p:sldLayoutId id="2147483979" r:id="rId13"/>
    <p:sldLayoutId id="2147483980" r:id="rId14"/>
    <p:sldLayoutId id="2147483981" r:id="rId15"/>
    <p:sldLayoutId id="2147483982" r:id="rId16"/>
    <p:sldLayoutId id="2147483986" r:id="rId17"/>
    <p:sldLayoutId id="2147483973" r:id="rId18"/>
    <p:sldLayoutId id="2147483940" r:id="rId19"/>
    <p:sldLayoutId id="2147483985" r:id="rId20"/>
    <p:sldLayoutId id="2147483941" r:id="rId21"/>
    <p:sldLayoutId id="2147483910" r:id="rId22"/>
    <p:sldLayoutId id="2147483908" r:id="rId23"/>
    <p:sldLayoutId id="2147483909" r:id="rId24"/>
    <p:sldLayoutId id="2147483912" r:id="rId25"/>
    <p:sldLayoutId id="2147483914" r:id="rId26"/>
    <p:sldLayoutId id="2147483915" r:id="rId27"/>
    <p:sldLayoutId id="2147483913" r:id="rId28"/>
    <p:sldLayoutId id="2147483917" r:id="rId29"/>
    <p:sldLayoutId id="2147483942" r:id="rId30"/>
    <p:sldLayoutId id="2147483919" r:id="rId31"/>
    <p:sldLayoutId id="2147483929" r:id="rId32"/>
    <p:sldLayoutId id="2147483920" r:id="rId33"/>
    <p:sldLayoutId id="2147483930" r:id="rId34"/>
    <p:sldLayoutId id="2147483928" r:id="rId35"/>
    <p:sldLayoutId id="2147483948" r:id="rId36"/>
    <p:sldLayoutId id="2147483927" r:id="rId37"/>
    <p:sldLayoutId id="2147483950" r:id="rId38"/>
    <p:sldLayoutId id="2147483921" r:id="rId39"/>
    <p:sldLayoutId id="2147483916" r:id="rId40"/>
    <p:sldLayoutId id="2147483922" r:id="rId41"/>
    <p:sldLayoutId id="2147483953" r:id="rId42"/>
    <p:sldLayoutId id="2147483956" r:id="rId43"/>
    <p:sldLayoutId id="2147483923" r:id="rId44"/>
    <p:sldLayoutId id="2147483924" r:id="rId45"/>
    <p:sldLayoutId id="2147483926" r:id="rId46"/>
    <p:sldLayoutId id="2147483925" r:id="rId47"/>
    <p:sldLayoutId id="2147483959" r:id="rId48"/>
    <p:sldLayoutId id="2147483937" r:id="rId49"/>
    <p:sldLayoutId id="2147483932" r:id="rId50"/>
    <p:sldLayoutId id="2147483934" r:id="rId51"/>
    <p:sldLayoutId id="2147483935" r:id="rId52"/>
    <p:sldLayoutId id="2147483936" r:id="rId53"/>
    <p:sldLayoutId id="2147483938" r:id="rId54"/>
    <p:sldLayoutId id="2147483939" r:id="rId55"/>
    <p:sldLayoutId id="2147483943" r:id="rId56"/>
    <p:sldLayoutId id="2147483989" r:id="rId57"/>
  </p:sldLayoutIdLst>
  <p:transition spd="med"/>
  <p:hf sldNum="0" hdr="0" ftr="0" dt="0"/>
  <p:txStyles>
    <p:titleStyle>
      <a:lvl1pPr marL="0" marR="0" indent="0" algn="l" defTabSz="1218956" rtl="0" eaLnBrk="1" latinLnBrk="0" hangingPunct="1">
        <a:lnSpc>
          <a:spcPct val="110000"/>
        </a:lnSpc>
        <a:spcBef>
          <a:spcPts val="0"/>
        </a:spcBef>
        <a:spcAft>
          <a:spcPts val="0"/>
        </a:spcAft>
        <a:buClrTx/>
        <a:buSzTx/>
        <a:buFontTx/>
        <a:buNone/>
        <a:tabLst/>
        <a:defRPr kumimoji="1" sz="3200" b="0" i="0" u="none" strike="noStrike" cap="none" spc="0" baseline="0">
          <a:solidFill>
            <a:schemeClr val="tx1"/>
          </a:solidFill>
          <a:uFillTx/>
          <a:latin typeface="+mj-lt"/>
          <a:ea typeface="+mj-ea"/>
          <a:cs typeface="+mj-cs"/>
          <a:sym typeface="+mj-lt"/>
        </a:defRPr>
      </a:lvl1pPr>
      <a:lvl2pPr marL="128016" marR="0" indent="-128016" algn="l" defTabSz="1218956" rtl="0" eaLnBrk="1" latinLnBrk="0" hangingPunct="1">
        <a:lnSpc>
          <a:spcPct val="100000"/>
        </a:lnSpc>
        <a:spcBef>
          <a:spcPts val="0"/>
        </a:spcBef>
        <a:spcAft>
          <a:spcPts val="600"/>
        </a:spcAft>
        <a:buClrTx/>
        <a:buSzTx/>
        <a:buFontTx/>
        <a:buNone/>
        <a:tabLst/>
        <a:defRPr kumimoji="1" sz="3200" b="0" i="0" u="none" strike="noStrike" cap="none" spc="0" baseline="0">
          <a:solidFill>
            <a:schemeClr val="tx1"/>
          </a:solidFill>
          <a:uFillTx/>
          <a:latin typeface="+mj-lt"/>
          <a:ea typeface="+mj-ea"/>
          <a:cs typeface="+mj-cs"/>
          <a:sym typeface="+mj-lt"/>
        </a:defRPr>
      </a:lvl2pPr>
      <a:lvl3pPr marL="256032" marR="0" indent="-128016" algn="l" defTabSz="1218956" rtl="0" eaLnBrk="1" latinLnBrk="0" hangingPunct="1">
        <a:lnSpc>
          <a:spcPct val="100000"/>
        </a:lnSpc>
        <a:spcBef>
          <a:spcPts val="0"/>
        </a:spcBef>
        <a:spcAft>
          <a:spcPts val="600"/>
        </a:spcAft>
        <a:buClrTx/>
        <a:buSzTx/>
        <a:buFontTx/>
        <a:buNone/>
        <a:tabLst/>
        <a:defRPr kumimoji="1" sz="3200" b="0" i="0" u="none" strike="noStrike" cap="none" spc="0" baseline="0">
          <a:solidFill>
            <a:schemeClr val="tx1"/>
          </a:solidFill>
          <a:uFillTx/>
          <a:latin typeface="+mj-lt"/>
          <a:ea typeface="+mj-ea"/>
          <a:cs typeface="+mj-cs"/>
          <a:sym typeface="+mj-lt"/>
        </a:defRPr>
      </a:lvl3pPr>
      <a:lvl4pPr marL="384048" marR="0" indent="-128016" algn="l" defTabSz="1218956" rtl="0" eaLnBrk="1" latinLnBrk="0" hangingPunct="1">
        <a:lnSpc>
          <a:spcPct val="100000"/>
        </a:lnSpc>
        <a:spcBef>
          <a:spcPts val="0"/>
        </a:spcBef>
        <a:spcAft>
          <a:spcPts val="600"/>
        </a:spcAft>
        <a:buClrTx/>
        <a:buSzTx/>
        <a:buFontTx/>
        <a:buNone/>
        <a:tabLst/>
        <a:defRPr kumimoji="1" sz="3200" b="0" i="0" u="none" strike="noStrike" cap="none" spc="0" baseline="0">
          <a:solidFill>
            <a:schemeClr val="tx1"/>
          </a:solidFill>
          <a:uFillTx/>
          <a:latin typeface="+mj-lt"/>
          <a:ea typeface="+mj-ea"/>
          <a:cs typeface="+mj-cs"/>
          <a:sym typeface="+mj-lt"/>
        </a:defRPr>
      </a:lvl4pPr>
      <a:lvl5pPr marL="512064" marR="0" indent="-128016" algn="l" defTabSz="1218956" rtl="0" eaLnBrk="1" latinLnBrk="0" hangingPunct="1">
        <a:lnSpc>
          <a:spcPct val="100000"/>
        </a:lnSpc>
        <a:spcBef>
          <a:spcPts val="0"/>
        </a:spcBef>
        <a:spcAft>
          <a:spcPts val="600"/>
        </a:spcAft>
        <a:buClrTx/>
        <a:buSzTx/>
        <a:buFontTx/>
        <a:buNone/>
        <a:tabLst/>
        <a:defRPr kumimoji="1" sz="3200" b="0" i="0" u="none" strike="noStrike" cap="none" spc="0" baseline="0">
          <a:solidFill>
            <a:schemeClr val="tx1"/>
          </a:solidFill>
          <a:uFillTx/>
          <a:latin typeface="+mj-lt"/>
          <a:ea typeface="+mj-ea"/>
          <a:cs typeface="+mj-cs"/>
          <a:sym typeface="+mj-lt"/>
        </a:defRPr>
      </a:lvl5pPr>
      <a:lvl6pPr marL="640080" marR="0" indent="-128016" algn="l" defTabSz="1218956" rtl="0" eaLnBrk="1" latinLnBrk="0" hangingPunct="1">
        <a:lnSpc>
          <a:spcPct val="100000"/>
        </a:lnSpc>
        <a:spcBef>
          <a:spcPts val="0"/>
        </a:spcBef>
        <a:spcAft>
          <a:spcPts val="600"/>
        </a:spcAft>
        <a:buClrTx/>
        <a:buSzTx/>
        <a:buFontTx/>
        <a:buNone/>
        <a:tabLst/>
        <a:defRPr kumimoji="1" sz="3200" b="0" i="0" u="none" strike="noStrike" cap="none" spc="0" baseline="0">
          <a:solidFill>
            <a:schemeClr val="tx1"/>
          </a:solidFill>
          <a:uFillTx/>
          <a:latin typeface="+mj-lt"/>
          <a:ea typeface="+mj-ea"/>
          <a:cs typeface="+mj-cs"/>
          <a:sym typeface="+mj-lt"/>
        </a:defRPr>
      </a:lvl6pPr>
      <a:lvl7pPr marL="768096" marR="0" indent="-128016" algn="l" defTabSz="1218956" rtl="0" eaLnBrk="1" latinLnBrk="0" hangingPunct="1">
        <a:lnSpc>
          <a:spcPct val="100000"/>
        </a:lnSpc>
        <a:spcBef>
          <a:spcPts val="0"/>
        </a:spcBef>
        <a:spcAft>
          <a:spcPts val="600"/>
        </a:spcAft>
        <a:buClrTx/>
        <a:buSzTx/>
        <a:buFontTx/>
        <a:buNone/>
        <a:tabLst/>
        <a:defRPr kumimoji="1" sz="3200" b="0" i="0" u="none" strike="noStrike" cap="none" spc="0" baseline="0">
          <a:solidFill>
            <a:schemeClr val="tx1"/>
          </a:solidFill>
          <a:uFillTx/>
          <a:latin typeface="+mj-lt"/>
          <a:ea typeface="+mj-ea"/>
          <a:cs typeface="+mj-cs"/>
          <a:sym typeface="+mj-lt"/>
        </a:defRPr>
      </a:lvl7pPr>
      <a:lvl8pPr marL="896112" marR="0" indent="-128016" algn="l" defTabSz="1218956" rtl="0" eaLnBrk="1" latinLnBrk="0" hangingPunct="1">
        <a:lnSpc>
          <a:spcPct val="100000"/>
        </a:lnSpc>
        <a:spcBef>
          <a:spcPts val="0"/>
        </a:spcBef>
        <a:spcAft>
          <a:spcPts val="600"/>
        </a:spcAft>
        <a:buClrTx/>
        <a:buSzTx/>
        <a:buFontTx/>
        <a:buNone/>
        <a:tabLst/>
        <a:defRPr kumimoji="1" sz="3200" b="0" i="0" u="none" strike="noStrike" cap="none" spc="0" baseline="0">
          <a:solidFill>
            <a:schemeClr val="tx1"/>
          </a:solidFill>
          <a:uFillTx/>
          <a:latin typeface="+mj-lt"/>
          <a:ea typeface="+mj-ea"/>
          <a:cs typeface="+mj-cs"/>
          <a:sym typeface="+mj-lt"/>
        </a:defRPr>
      </a:lvl8pPr>
      <a:lvl9pPr marL="1024128" marR="0" indent="-128016" algn="l" defTabSz="1218956" rtl="0" eaLnBrk="1" latinLnBrk="0" hangingPunct="1">
        <a:lnSpc>
          <a:spcPct val="100000"/>
        </a:lnSpc>
        <a:spcBef>
          <a:spcPts val="0"/>
        </a:spcBef>
        <a:spcAft>
          <a:spcPts val="600"/>
        </a:spcAft>
        <a:buClrTx/>
        <a:buSzTx/>
        <a:buFontTx/>
        <a:buNone/>
        <a:tabLst/>
        <a:defRPr kumimoji="1" sz="3200" b="0" i="0" u="none" strike="noStrike" cap="none" spc="0" baseline="0">
          <a:solidFill>
            <a:schemeClr val="tx1"/>
          </a:solidFill>
          <a:uFillTx/>
          <a:latin typeface="+mj-lt"/>
          <a:ea typeface="+mj-ea"/>
          <a:cs typeface="+mj-cs"/>
          <a:sym typeface="+mj-lt"/>
        </a:defRPr>
      </a:lvl9pPr>
    </p:titleStyle>
    <p:bodyStyle>
      <a:lvl1pPr marL="0" marR="0" indent="0" algn="l" defTabSz="1218956" rtl="0" eaLnBrk="1" latinLnBrk="0" hangingPunct="1">
        <a:lnSpc>
          <a:spcPct val="120000"/>
        </a:lnSpc>
        <a:spcBef>
          <a:spcPts val="0"/>
        </a:spcBef>
        <a:spcAft>
          <a:spcPts val="0"/>
        </a:spcAft>
        <a:buClrTx/>
        <a:buSzTx/>
        <a:buFontTx/>
        <a:buNone/>
        <a:tabLst/>
        <a:defRPr kumimoji="1" sz="1400" b="0" i="0" u="none" strike="noStrike" cap="none" spc="0" baseline="0">
          <a:solidFill>
            <a:schemeClr val="tx1"/>
          </a:solidFill>
          <a:uFillTx/>
          <a:latin typeface="+mn-lt"/>
          <a:ea typeface="+mn-ea"/>
          <a:cs typeface="+mj-cs"/>
          <a:sym typeface="+mn-lt"/>
        </a:defRPr>
      </a:lvl1pPr>
      <a:lvl2pPr marL="128016" marR="0" indent="-128016" algn="l" defTabSz="1218956" rtl="0" eaLnBrk="1" latinLnBrk="0" hangingPunct="1">
        <a:lnSpc>
          <a:spcPct val="120000"/>
        </a:lnSpc>
        <a:spcBef>
          <a:spcPts val="0"/>
        </a:spcBef>
        <a:spcAft>
          <a:spcPts val="0"/>
        </a:spcAft>
        <a:buClrTx/>
        <a:buSzPct val="100000"/>
        <a:buFontTx/>
        <a:buChar char="–"/>
        <a:tabLst/>
        <a:defRPr kumimoji="1" sz="1400" b="0" i="0" u="none" strike="noStrike" cap="none" spc="0" baseline="0">
          <a:solidFill>
            <a:schemeClr val="tx1"/>
          </a:solidFill>
          <a:uFillTx/>
          <a:latin typeface="+mn-lt"/>
          <a:ea typeface="+mn-ea"/>
          <a:cs typeface="+mj-cs"/>
          <a:sym typeface="+mn-lt"/>
        </a:defRPr>
      </a:lvl2pPr>
      <a:lvl3pPr marL="256032" marR="0" indent="-128016" algn="l" defTabSz="1218956" rtl="0" eaLnBrk="1" latinLnBrk="0" hangingPunct="1">
        <a:lnSpc>
          <a:spcPct val="120000"/>
        </a:lnSpc>
        <a:spcBef>
          <a:spcPts val="0"/>
        </a:spcBef>
        <a:spcAft>
          <a:spcPts val="0"/>
        </a:spcAft>
        <a:buClrTx/>
        <a:buSzPct val="100000"/>
        <a:buFontTx/>
        <a:buChar char="•"/>
        <a:tabLst/>
        <a:defRPr kumimoji="1" sz="1400" b="0" i="0" u="none" strike="noStrike" cap="none" spc="0" baseline="0">
          <a:solidFill>
            <a:schemeClr val="tx1"/>
          </a:solidFill>
          <a:uFillTx/>
          <a:latin typeface="+mn-lt"/>
          <a:ea typeface="+mn-ea"/>
          <a:cs typeface="+mj-cs"/>
          <a:sym typeface="+mn-lt"/>
        </a:defRPr>
      </a:lvl3pPr>
      <a:lvl4pPr marL="384048" marR="0" indent="-128016" algn="l" defTabSz="1218956" rtl="0" eaLnBrk="1" latinLnBrk="0" hangingPunct="1">
        <a:lnSpc>
          <a:spcPct val="120000"/>
        </a:lnSpc>
        <a:spcBef>
          <a:spcPts val="0"/>
        </a:spcBef>
        <a:spcAft>
          <a:spcPts val="0"/>
        </a:spcAft>
        <a:buClrTx/>
        <a:buSzPct val="100000"/>
        <a:buFontTx/>
        <a:buChar char="–"/>
        <a:tabLst/>
        <a:defRPr kumimoji="1" sz="1400" b="0" i="0" u="none" strike="noStrike" cap="none" spc="0" baseline="0">
          <a:solidFill>
            <a:schemeClr val="tx1"/>
          </a:solidFill>
          <a:uFillTx/>
          <a:latin typeface="+mn-lt"/>
          <a:ea typeface="+mn-ea"/>
          <a:cs typeface="+mj-cs"/>
          <a:sym typeface="+mn-lt"/>
        </a:defRPr>
      </a:lvl4pPr>
      <a:lvl5pPr marL="512064" marR="0" indent="-128016" algn="l" defTabSz="1218956" rtl="0" eaLnBrk="1" latinLnBrk="0" hangingPunct="1">
        <a:lnSpc>
          <a:spcPct val="120000"/>
        </a:lnSpc>
        <a:spcBef>
          <a:spcPts val="0"/>
        </a:spcBef>
        <a:spcAft>
          <a:spcPts val="0"/>
        </a:spcAft>
        <a:buClrTx/>
        <a:buSzPct val="100000"/>
        <a:buFontTx/>
        <a:buChar char="•"/>
        <a:tabLst/>
        <a:defRPr kumimoji="1" sz="1400" b="0" i="0" u="none" strike="noStrike" cap="none" spc="0" baseline="0">
          <a:solidFill>
            <a:schemeClr val="tx1"/>
          </a:solidFill>
          <a:uFillTx/>
          <a:latin typeface="+mn-lt"/>
          <a:ea typeface="+mn-ea"/>
          <a:cs typeface="+mj-cs"/>
          <a:sym typeface="+mn-lt"/>
        </a:defRPr>
      </a:lvl5pPr>
      <a:lvl6pPr marL="640080" marR="0" indent="-128016" algn="l" defTabSz="1218956" rtl="0" eaLnBrk="1" latinLnBrk="0" hangingPunct="1">
        <a:lnSpc>
          <a:spcPct val="100000"/>
        </a:lnSpc>
        <a:spcBef>
          <a:spcPts val="0"/>
        </a:spcBef>
        <a:spcAft>
          <a:spcPts val="600"/>
        </a:spcAft>
        <a:buClrTx/>
        <a:buSzPct val="100000"/>
        <a:buFontTx/>
        <a:buChar char="–"/>
        <a:tabLst/>
        <a:defRPr kumimoji="1" sz="1400" b="0" i="0" u="none" strike="noStrike" cap="none" spc="0" baseline="0">
          <a:solidFill>
            <a:schemeClr val="tx1"/>
          </a:solidFill>
          <a:uFillTx/>
          <a:latin typeface="+mn-lt"/>
          <a:ea typeface="+mn-ea"/>
          <a:cs typeface="+mj-cs"/>
          <a:sym typeface="+mn-lt"/>
        </a:defRPr>
      </a:lvl6pPr>
      <a:lvl7pPr marL="768096" marR="0" indent="-128016" algn="l" defTabSz="1218956" rtl="0" eaLnBrk="1" latinLnBrk="0" hangingPunct="1">
        <a:lnSpc>
          <a:spcPct val="100000"/>
        </a:lnSpc>
        <a:spcBef>
          <a:spcPts val="0"/>
        </a:spcBef>
        <a:spcAft>
          <a:spcPts val="600"/>
        </a:spcAft>
        <a:buClrTx/>
        <a:buSzPct val="100000"/>
        <a:buFontTx/>
        <a:buChar char="•"/>
        <a:tabLst/>
        <a:defRPr kumimoji="1" sz="1400" b="0" i="0" u="none" strike="noStrike" cap="none" spc="0" baseline="0">
          <a:solidFill>
            <a:schemeClr val="tx1"/>
          </a:solidFill>
          <a:uFillTx/>
          <a:latin typeface="+mn-lt"/>
          <a:ea typeface="+mn-ea"/>
          <a:cs typeface="+mj-cs"/>
          <a:sym typeface="+mn-lt"/>
        </a:defRPr>
      </a:lvl7pPr>
      <a:lvl8pPr marL="896112" marR="0" indent="-128016" algn="l" defTabSz="1218956" rtl="0" eaLnBrk="1" latinLnBrk="0" hangingPunct="1">
        <a:lnSpc>
          <a:spcPct val="100000"/>
        </a:lnSpc>
        <a:spcBef>
          <a:spcPts val="0"/>
        </a:spcBef>
        <a:spcAft>
          <a:spcPts val="600"/>
        </a:spcAft>
        <a:buClrTx/>
        <a:buSzPct val="100000"/>
        <a:buFontTx/>
        <a:buChar char="–"/>
        <a:tabLst/>
        <a:defRPr kumimoji="1" sz="1400" b="0" i="0" u="none" strike="noStrike" cap="none" spc="0" baseline="0">
          <a:solidFill>
            <a:schemeClr val="tx1"/>
          </a:solidFill>
          <a:uFillTx/>
          <a:latin typeface="+mn-lt"/>
          <a:ea typeface="+mn-ea"/>
          <a:cs typeface="+mj-cs"/>
          <a:sym typeface="+mn-lt"/>
        </a:defRPr>
      </a:lvl8pPr>
      <a:lvl9pPr marL="1024128" marR="0" indent="-128016" algn="l" defTabSz="1218956" rtl="0" eaLnBrk="1" latinLnBrk="0" hangingPunct="1">
        <a:lnSpc>
          <a:spcPct val="100000"/>
        </a:lnSpc>
        <a:spcBef>
          <a:spcPts val="0"/>
        </a:spcBef>
        <a:spcAft>
          <a:spcPts val="6"/>
        </a:spcAft>
        <a:buClrTx/>
        <a:buSzPct val="100000"/>
        <a:buFontTx/>
        <a:buChar char="•"/>
        <a:tabLst/>
        <a:defRPr kumimoji="1" sz="1400" b="0" i="0" u="none" strike="noStrike" cap="none" spc="0" baseline="0">
          <a:solidFill>
            <a:schemeClr val="tx1"/>
          </a:solidFill>
          <a:uFillTx/>
          <a:latin typeface="+mn-lt"/>
          <a:ea typeface="+mn-ea"/>
          <a:cs typeface="+mj-cs"/>
          <a:sym typeface="+mn-lt"/>
        </a:defRPr>
      </a:lvl9pPr>
    </p:bodyStyle>
    <p:otherStyle>
      <a:lvl1pPr marL="0" marR="0" indent="0" algn="l" defTabSz="1218956" rtl="0" eaLnBrk="1" latinLnBrk="0" hangingPunct="1">
        <a:lnSpc>
          <a:spcPct val="100000"/>
        </a:lnSpc>
        <a:spcBef>
          <a:spcPts val="0"/>
        </a:spcBef>
        <a:spcAft>
          <a:spcPts val="0"/>
        </a:spcAft>
        <a:buClrTx/>
        <a:buSzTx/>
        <a:buFontTx/>
        <a:buNone/>
        <a:tabLst/>
        <a:defRPr kumimoji="1" sz="1400" b="0" i="0" u="none" strike="noStrike" cap="none" spc="0" baseline="0">
          <a:solidFill>
            <a:schemeClr val="tx1"/>
          </a:solidFill>
          <a:uFillTx/>
          <a:latin typeface="+mn-lt"/>
          <a:ea typeface="+mn-ea"/>
          <a:cs typeface="+mn-cs"/>
          <a:sym typeface="+mn-lt"/>
        </a:defRPr>
      </a:lvl1pPr>
      <a:lvl2pPr marL="128016" marR="0" indent="-128016" algn="l" defTabSz="1218956" rtl="0" eaLnBrk="1" latinLnBrk="0" hangingPunct="1">
        <a:lnSpc>
          <a:spcPct val="100000"/>
        </a:lnSpc>
        <a:spcBef>
          <a:spcPts val="0"/>
        </a:spcBef>
        <a:spcAft>
          <a:spcPts val="0"/>
        </a:spcAft>
        <a:buClrTx/>
        <a:buSzPct val="100000"/>
        <a:buFontTx/>
        <a:buChar char="–"/>
        <a:tabLst/>
        <a:defRPr kumimoji="1" sz="1400" b="0" i="0" u="none" strike="noStrike" cap="none" spc="0" baseline="0">
          <a:solidFill>
            <a:schemeClr val="tx1"/>
          </a:solidFill>
          <a:uFillTx/>
          <a:latin typeface="+mn-lt"/>
          <a:ea typeface="+mn-ea"/>
          <a:cs typeface="+mn-cs"/>
          <a:sym typeface="+mn-lt"/>
        </a:defRPr>
      </a:lvl2pPr>
      <a:lvl3pPr marL="256032" marR="0" indent="-128016" algn="l" defTabSz="1218956" rtl="0" eaLnBrk="1" latinLnBrk="0" hangingPunct="1">
        <a:lnSpc>
          <a:spcPct val="100000"/>
        </a:lnSpc>
        <a:spcBef>
          <a:spcPts val="0"/>
        </a:spcBef>
        <a:spcAft>
          <a:spcPts val="0"/>
        </a:spcAft>
        <a:buClrTx/>
        <a:buSzPct val="100000"/>
        <a:buFontTx/>
        <a:buChar char="•"/>
        <a:tabLst/>
        <a:defRPr kumimoji="1" sz="1400" b="0" i="0" u="none" strike="noStrike" cap="none" spc="0" baseline="0">
          <a:solidFill>
            <a:schemeClr val="tx1"/>
          </a:solidFill>
          <a:uFillTx/>
          <a:latin typeface="+mn-lt"/>
          <a:ea typeface="+mn-ea"/>
          <a:cs typeface="+mn-cs"/>
          <a:sym typeface="+mn-lt"/>
        </a:defRPr>
      </a:lvl3pPr>
      <a:lvl4pPr marL="384048" marR="0" indent="-128016" algn="l" defTabSz="1218956" rtl="0" eaLnBrk="1" latinLnBrk="0" hangingPunct="1">
        <a:lnSpc>
          <a:spcPct val="100000"/>
        </a:lnSpc>
        <a:spcBef>
          <a:spcPts val="0"/>
        </a:spcBef>
        <a:spcAft>
          <a:spcPts val="0"/>
        </a:spcAft>
        <a:buClrTx/>
        <a:buSzPct val="100000"/>
        <a:buFontTx/>
        <a:buChar char="–"/>
        <a:tabLst/>
        <a:defRPr kumimoji="1" sz="1400" b="0" i="0" u="none" strike="noStrike" cap="none" spc="0" baseline="0">
          <a:solidFill>
            <a:schemeClr val="tx1"/>
          </a:solidFill>
          <a:uFillTx/>
          <a:latin typeface="+mn-lt"/>
          <a:ea typeface="+mn-ea"/>
          <a:cs typeface="+mn-cs"/>
          <a:sym typeface="+mn-lt"/>
        </a:defRPr>
      </a:lvl4pPr>
      <a:lvl5pPr marL="512064" marR="0" indent="-128016" algn="l" defTabSz="1218956" rtl="0" eaLnBrk="1" latinLnBrk="0" hangingPunct="1">
        <a:lnSpc>
          <a:spcPct val="100000"/>
        </a:lnSpc>
        <a:spcBef>
          <a:spcPts val="0"/>
        </a:spcBef>
        <a:spcAft>
          <a:spcPts val="0"/>
        </a:spcAft>
        <a:buClrTx/>
        <a:buSzPct val="100000"/>
        <a:buFontTx/>
        <a:buChar char="•"/>
        <a:tabLst/>
        <a:defRPr kumimoji="1" sz="1400" b="0" i="0" u="none" strike="noStrike" cap="none" spc="0" baseline="0">
          <a:solidFill>
            <a:schemeClr val="tx1"/>
          </a:solidFill>
          <a:uFillTx/>
          <a:latin typeface="+mn-lt"/>
          <a:ea typeface="+mn-ea"/>
          <a:cs typeface="+mn-cs"/>
          <a:sym typeface="+mn-lt"/>
        </a:defRPr>
      </a:lvl5pPr>
      <a:lvl6pPr marL="640080" marR="0" indent="-128016" algn="l" defTabSz="1218956" rtl="0" eaLnBrk="1" latinLnBrk="0" hangingPunct="1">
        <a:lnSpc>
          <a:spcPct val="100000"/>
        </a:lnSpc>
        <a:spcBef>
          <a:spcPts val="0"/>
        </a:spcBef>
        <a:spcAft>
          <a:spcPts val="0"/>
        </a:spcAft>
        <a:buClrTx/>
        <a:buSzPct val="100000"/>
        <a:buFontTx/>
        <a:buChar char="–"/>
        <a:tabLst/>
        <a:defRPr kumimoji="1" sz="1400" b="0" i="0" u="none" strike="noStrike" cap="none" spc="0" baseline="0">
          <a:solidFill>
            <a:schemeClr val="tx1"/>
          </a:solidFill>
          <a:uFillTx/>
          <a:latin typeface="+mn-lt"/>
          <a:ea typeface="+mn-ea"/>
          <a:cs typeface="+mn-cs"/>
          <a:sym typeface="+mn-lt"/>
        </a:defRPr>
      </a:lvl6pPr>
      <a:lvl7pPr marL="768096" marR="0" indent="-128016" algn="l" defTabSz="1218956" rtl="0" eaLnBrk="1" latinLnBrk="0" hangingPunct="1">
        <a:lnSpc>
          <a:spcPct val="100000"/>
        </a:lnSpc>
        <a:spcBef>
          <a:spcPts val="0"/>
        </a:spcBef>
        <a:spcAft>
          <a:spcPts val="0"/>
        </a:spcAft>
        <a:buClrTx/>
        <a:buSzPct val="100000"/>
        <a:buFontTx/>
        <a:buChar char="•"/>
        <a:tabLst/>
        <a:defRPr kumimoji="1" sz="1400" b="0" i="0" u="none" strike="noStrike" cap="none" spc="0" baseline="0">
          <a:solidFill>
            <a:schemeClr val="tx1"/>
          </a:solidFill>
          <a:uFillTx/>
          <a:latin typeface="+mn-lt"/>
          <a:ea typeface="+mn-ea"/>
          <a:cs typeface="+mn-cs"/>
          <a:sym typeface="+mn-lt"/>
        </a:defRPr>
      </a:lvl7pPr>
      <a:lvl8pPr marL="896112" marR="0" indent="-128016" algn="l" defTabSz="1218956" rtl="0" eaLnBrk="1" latinLnBrk="0" hangingPunct="1">
        <a:lnSpc>
          <a:spcPct val="100000"/>
        </a:lnSpc>
        <a:spcBef>
          <a:spcPts val="0"/>
        </a:spcBef>
        <a:spcAft>
          <a:spcPts val="0"/>
        </a:spcAft>
        <a:buClrTx/>
        <a:buSzPct val="100000"/>
        <a:buFontTx/>
        <a:buChar char="–"/>
        <a:tabLst/>
        <a:defRPr kumimoji="1" sz="1400" b="0" i="0" u="none" strike="noStrike" cap="none" spc="0" baseline="0">
          <a:solidFill>
            <a:schemeClr val="tx1"/>
          </a:solidFill>
          <a:uFillTx/>
          <a:latin typeface="+mn-lt"/>
          <a:ea typeface="+mn-ea"/>
          <a:cs typeface="+mn-cs"/>
          <a:sym typeface="+mn-lt"/>
        </a:defRPr>
      </a:lvl8pPr>
      <a:lvl9pPr marL="1024128" marR="0" indent="-128016" algn="l" defTabSz="1218956" rtl="0" eaLnBrk="1" latinLnBrk="0" hangingPunct="1">
        <a:lnSpc>
          <a:spcPct val="100000"/>
        </a:lnSpc>
        <a:spcBef>
          <a:spcPts val="0"/>
        </a:spcBef>
        <a:spcAft>
          <a:spcPts val="0"/>
        </a:spcAft>
        <a:buClrTx/>
        <a:buSzPct val="100000"/>
        <a:buFontTx/>
        <a:buChar char="•"/>
        <a:tabLst/>
        <a:defRPr kumimoji="1" sz="1400" b="0" i="0" u="none" strike="noStrike" cap="none" spc="0" baseline="0">
          <a:solidFill>
            <a:schemeClr val="tx1"/>
          </a:solidFill>
          <a:uFillTx/>
          <a:latin typeface="+mn-lt"/>
          <a:ea typeface="+mn-ea"/>
          <a:cs typeface="+mn-cs"/>
          <a:sym typeface="+mn-lt"/>
        </a:defRPr>
      </a:lvl9pPr>
    </p:otherStyle>
  </p:txStyles>
  <p:extLst>
    <p:ext uri="{27BBF7A9-308A-43DC-89C8-2F10F3537804}">
      <p15:sldGuideLst xmlns:p15="http://schemas.microsoft.com/office/powerpoint/2012/main">
        <p15:guide id="1" orient="horz" pos="2160" userDrawn="1">
          <p15:clr>
            <a:srgbClr val="FF7EB6"/>
          </p15:clr>
        </p15:guide>
        <p15:guide id="4" pos="1920" userDrawn="1">
          <p15:clr>
            <a:srgbClr val="FF7EB6"/>
          </p15:clr>
        </p15:guide>
        <p15:guide id="5" pos="960" userDrawn="1">
          <p15:clr>
            <a:srgbClr val="CAC5C4"/>
          </p15:clr>
        </p15:guide>
        <p15:guide id="6" pos="2880" userDrawn="1">
          <p15:clr>
            <a:srgbClr val="CAC5C4"/>
          </p15:clr>
        </p15:guide>
        <p15:guide id="7" pos="3664" userDrawn="1">
          <p15:clr>
            <a:srgbClr val="CAC5C4"/>
          </p15:clr>
        </p15:guide>
        <p15:guide id="9" pos="2101" userDrawn="1">
          <p15:clr>
            <a:srgbClr val="CAC5C4"/>
          </p15:clr>
        </p15:guide>
        <p15:guide id="10" pos="1739" userDrawn="1">
          <p15:clr>
            <a:srgbClr val="CAC5C4"/>
          </p15:clr>
        </p15:guide>
        <p15:guide id="11" pos="4800" userDrawn="1">
          <p15:clr>
            <a:srgbClr val="CAC5C4"/>
          </p15:clr>
        </p15:guide>
        <p15:guide id="13" pos="5579" userDrawn="1">
          <p15:clr>
            <a:srgbClr val="CAC5C4"/>
          </p15:clr>
        </p15:guide>
        <p15:guide id="14" pos="5934" userDrawn="1">
          <p15:clr>
            <a:srgbClr val="CAC5C4"/>
          </p15:clr>
        </p15:guide>
        <p15:guide id="15" pos="6720" userDrawn="1">
          <p15:clr>
            <a:srgbClr val="CAC5C4"/>
          </p15:clr>
        </p15:guide>
        <p15:guide id="16" pos="7500" userDrawn="1">
          <p15:clr>
            <a:srgbClr val="CAC5C4"/>
          </p15:clr>
        </p15:guide>
        <p15:guide id="17" orient="horz" pos="1080" userDrawn="1">
          <p15:clr>
            <a:srgbClr val="FF7EB6"/>
          </p15:clr>
        </p15:guide>
        <p15:guide id="19" orient="horz" pos="1616" userDrawn="1">
          <p15:clr>
            <a:srgbClr val="CAC5C4"/>
          </p15:clr>
        </p15:guide>
        <p15:guide id="20" orient="horz" pos="544" userDrawn="1">
          <p15:clr>
            <a:srgbClr val="CAC5C4"/>
          </p15:clr>
        </p15:guide>
        <p15:guide id="21" orient="horz" pos="192" userDrawn="1">
          <p15:clr>
            <a:srgbClr val="CAC5C4"/>
          </p15:clr>
        </p15:guide>
        <p15:guide id="22" orient="horz" pos="2704" userDrawn="1">
          <p15:clr>
            <a:srgbClr val="CAC5C4"/>
          </p15:clr>
        </p15:guide>
        <p15:guide id="24" orient="horz" pos="3776" userDrawn="1">
          <p15:clr>
            <a:srgbClr val="CAC5C4"/>
          </p15:clr>
        </p15:guide>
        <p15:guide id="25" orient="horz" pos="4136" userDrawn="1">
          <p15:clr>
            <a:srgbClr val="CAC5C4"/>
          </p15:clr>
        </p15:guide>
        <p15:guide id="26" pos="3840" userDrawn="1">
          <p15:clr>
            <a:srgbClr val="FF7EB6"/>
          </p15:clr>
        </p15:guide>
        <p15:guide id="27" pos="5760" userDrawn="1">
          <p15:clr>
            <a:srgbClr val="FF7EB6"/>
          </p15:clr>
        </p15:guide>
        <p15:guide id="28" orient="horz" pos="3240" userDrawn="1">
          <p15:clr>
            <a:srgbClr val="FF7EB6"/>
          </p15:clr>
        </p15:guide>
        <p15:guide id="29" pos="4019" userDrawn="1">
          <p15:clr>
            <a:srgbClr val="CAC5C4"/>
          </p15:clr>
        </p15:guide>
        <p15:guide id="30" pos="180" userDrawn="1">
          <p15:clr>
            <a:srgbClr val="CAC5C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6.xml"/><Relationship Id="rId4" Type="http://schemas.openxmlformats.org/officeDocument/2006/relationships/hyperlink" Target="https://doi.org/10.11517/jsaisigtwo.2021.FIN-027_36" TargetMode="External"/></Relationships>
</file>

<file path=ppt/slides/_rels/slide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2" Type="http://schemas.openxmlformats.org/officeDocument/2006/relationships/hyperlink" Target="https://colab.research.google.com/" TargetMode="External"/><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57.xml"/></Relationships>
</file>

<file path=ppt/slides/_rels/slide2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6.xml"/><Relationship Id="rId4" Type="http://schemas.openxmlformats.org/officeDocument/2006/relationships/image" Target="../media/image3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5.xml.rels><?xml version="1.0" encoding="UTF-8" standalone="yes"?>
<Relationships xmlns="http://schemas.openxmlformats.org/package/2006/relationships"><Relationship Id="rId3" Type="http://schemas.openxmlformats.org/officeDocument/2006/relationships/hyperlink" Target="https://doi.org/10.11517/jsaisigtwo.2021.FIN-027_36" TargetMode="External"/><Relationship Id="rId2" Type="http://schemas.openxmlformats.org/officeDocument/2006/relationships/hyperlink" Target="https://www.amazon.co.jp/%E3%83%95%E3%82%A3%E3%83%8A%E3%83%B3%E3%82%B7%E3%83%A3%E3%83%AB%E3%82%A8%E3%83%B3%E3%82%B8%E3%83%8B%E3%82%A2%E3%83%AA%E3%83%B3%E3%82%B0%E3%80%94%E7%AC%AC9%E7%89%88%E3%80%95-%E2%80%95%E3%83%87%E3%83%AA%E3%83%90%E3%83%86%E3%82%A3%E3%83%96%E5%8F%96%E5%BC%95%E3%81%A8%E3%83%AA%E3%82%B9%E3%82%AF%E7%AE%A1%E7%90%86%E3%81%AE%E7%B7%8F%E4%BD%93%E7%B3%BB-%E3%82%B8%E3%83%A7%E3%83%B3-%E3%83%8F%E3%83%AB/dp/4322121764" TargetMode="External"/><Relationship Id="rId1" Type="http://schemas.openxmlformats.org/officeDocument/2006/relationships/slideLayout" Target="../slideLayouts/slideLayout16.xml"/><Relationship Id="rId5" Type="http://schemas.openxmlformats.org/officeDocument/2006/relationships/hyperlink" Target="https://www.amazon.co.jp/%E3%83%95%E3%82%A1%E3%82%A4%E3%83%8A%E3%83%B3%E3%82%B9%E3%81%AE%E3%81%9F%E3%82%81%E3%81%AE%E7%A2%BA%E7%8E%87%E8%A7%A3%E6%9E%90-II-%E9%80%A3%E7%B6%9A%E6%99%82%E9%96%93%E3%83%A2%E3%83%87%E3%83%AB-S-%E3%82%B7%E3%83%A5%E3%83%AA%E3%83%BC%E3%83%B4/dp/4621061577" TargetMode="External"/><Relationship Id="rId4" Type="http://schemas.openxmlformats.org/officeDocument/2006/relationships/hyperlink" Target="https://doi.org/10.11517/jjsai.36.3_260"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6.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16.xml"/><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16.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customXml" Target="../ink/ink1.xml"/><Relationship Id="rId1" Type="http://schemas.openxmlformats.org/officeDocument/2006/relationships/slideLayout" Target="../slideLayouts/slideLayout16.xml"/><Relationship Id="rId6" Type="http://schemas.openxmlformats.org/officeDocument/2006/relationships/customXml" Target="../ink/ink3.xml"/><Relationship Id="rId5" Type="http://schemas.openxmlformats.org/officeDocument/2006/relationships/image" Target="../media/image19.png"/><Relationship Id="rId4" Type="http://schemas.openxmlformats.org/officeDocument/2006/relationships/customXml" Target="../ink/ink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61F7D45-E60C-C83D-D82C-D518A601AF7B}"/>
              </a:ext>
            </a:extLst>
          </p:cNvPr>
          <p:cNvSpPr>
            <a:spLocks noGrp="1"/>
          </p:cNvSpPr>
          <p:nvPr>
            <p:ph type="title"/>
          </p:nvPr>
        </p:nvSpPr>
        <p:spPr/>
        <p:txBody>
          <a:bodyPr/>
          <a:lstStyle/>
          <a:p>
            <a:r>
              <a:rPr lang="ja-JP" altLang="en-US" sz="6000" dirty="0"/>
              <a:t>一橋大学</a:t>
            </a:r>
            <a:br>
              <a:rPr lang="en-US" altLang="ja-JP" sz="6000" dirty="0"/>
            </a:br>
            <a:r>
              <a:rPr lang="ja-JP" altLang="en-US" sz="6000" dirty="0"/>
              <a:t>データサイエンス演習</a:t>
            </a:r>
          </a:p>
        </p:txBody>
      </p:sp>
      <p:sp>
        <p:nvSpPr>
          <p:cNvPr id="4" name="テキスト プレースホルダー 3">
            <a:extLst>
              <a:ext uri="{FF2B5EF4-FFF2-40B4-BE49-F238E27FC236}">
                <a16:creationId xmlns:a16="http://schemas.microsoft.com/office/drawing/2014/main" id="{C33A343D-A4AE-E511-7AA4-C3D3F47F942F}"/>
              </a:ext>
            </a:extLst>
          </p:cNvPr>
          <p:cNvSpPr>
            <a:spLocks noGrp="1"/>
          </p:cNvSpPr>
          <p:nvPr>
            <p:ph type="body" sz="quarter" idx="17"/>
          </p:nvPr>
        </p:nvSpPr>
        <p:spPr>
          <a:xfrm>
            <a:off x="230354" y="5991474"/>
            <a:ext cx="5527675" cy="550863"/>
          </a:xfrm>
        </p:spPr>
        <p:txBody>
          <a:bodyPr/>
          <a:lstStyle/>
          <a:p>
            <a:r>
              <a:rPr lang="en-US" altLang="ja-JP" dirty="0"/>
              <a:t>IBM Japan Ltd.</a:t>
            </a:r>
            <a:endParaRPr lang="ja-JP" altLang="en-US" dirty="0"/>
          </a:p>
        </p:txBody>
      </p:sp>
    </p:spTree>
    <p:extLst>
      <p:ext uri="{BB962C8B-B14F-4D97-AF65-F5344CB8AC3E}">
        <p14:creationId xmlns:p14="http://schemas.microsoft.com/office/powerpoint/2010/main" val="4071709981"/>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ABED89-7265-2939-CB0E-9D15E9B2292A}"/>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F90F2988-ACFB-56D7-4A76-2CEF41992523}"/>
              </a:ext>
            </a:extLst>
          </p:cNvPr>
          <p:cNvSpPr>
            <a:spLocks noGrp="1"/>
          </p:cNvSpPr>
          <p:nvPr>
            <p:ph type="title"/>
          </p:nvPr>
        </p:nvSpPr>
        <p:spPr/>
        <p:txBody>
          <a:bodyPr anchor="b"/>
          <a:lstStyle/>
          <a:p>
            <a:pPr algn="just"/>
            <a:r>
              <a:rPr lang="ja-JP" altLang="en-US" sz="6000" dirty="0"/>
              <a:t>金融における人工知能</a:t>
            </a:r>
            <a:endParaRPr kumimoji="1" lang="ja-JP" altLang="en-US" sz="6000" dirty="0"/>
          </a:p>
        </p:txBody>
      </p:sp>
    </p:spTree>
    <p:extLst>
      <p:ext uri="{BB962C8B-B14F-4D97-AF65-F5344CB8AC3E}">
        <p14:creationId xmlns:p14="http://schemas.microsoft.com/office/powerpoint/2010/main" val="4035630240"/>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AE2C9A-06A7-ACA8-1DC2-3C5551CDE235}"/>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F8BC4BF6-9BE3-D2CA-ED4C-8EA8AE5D43C4}"/>
              </a:ext>
            </a:extLst>
          </p:cNvPr>
          <p:cNvSpPr>
            <a:spLocks noGrp="1"/>
          </p:cNvSpPr>
          <p:nvPr>
            <p:ph type="title"/>
          </p:nvPr>
        </p:nvSpPr>
        <p:spPr/>
        <p:txBody>
          <a:bodyPr/>
          <a:lstStyle/>
          <a:p>
            <a:r>
              <a:rPr kumimoji="1" lang="ja-JP" altLang="en-US" dirty="0"/>
              <a:t>第</a:t>
            </a:r>
            <a:r>
              <a:rPr lang="en-US" altLang="ja-JP" dirty="0"/>
              <a:t>4</a:t>
            </a:r>
            <a:r>
              <a:rPr kumimoji="1" lang="ja-JP" altLang="en-US" dirty="0"/>
              <a:t>章</a:t>
            </a:r>
            <a:r>
              <a:rPr kumimoji="1" lang="en-US" altLang="ja-JP" dirty="0"/>
              <a:t>:</a:t>
            </a:r>
            <a:r>
              <a:rPr kumimoji="1" lang="ja-JP" altLang="en-US" dirty="0"/>
              <a:t>金融における人工知能の</a:t>
            </a:r>
            <a:r>
              <a:rPr lang="ja-JP" altLang="en-US" dirty="0"/>
              <a:t>事例</a:t>
            </a:r>
            <a:endParaRPr kumimoji="1" lang="ja-JP" altLang="en-US" dirty="0"/>
          </a:p>
        </p:txBody>
      </p:sp>
      <p:sp>
        <p:nvSpPr>
          <p:cNvPr id="3" name="コンテンツ プレースホルダー 2">
            <a:extLst>
              <a:ext uri="{FF2B5EF4-FFF2-40B4-BE49-F238E27FC236}">
                <a16:creationId xmlns:a16="http://schemas.microsoft.com/office/drawing/2014/main" id="{EC0D2AF2-4503-5C23-C77A-E71FC8035811}"/>
              </a:ext>
            </a:extLst>
          </p:cNvPr>
          <p:cNvSpPr>
            <a:spLocks noGrp="1"/>
          </p:cNvSpPr>
          <p:nvPr>
            <p:ph sz="quarter" idx="15"/>
          </p:nvPr>
        </p:nvSpPr>
        <p:spPr>
          <a:xfrm>
            <a:off x="289559" y="1719262"/>
            <a:ext cx="5650752" cy="4288536"/>
          </a:xfrm>
        </p:spPr>
        <p:txBody>
          <a:bodyPr/>
          <a:lstStyle/>
          <a:p>
            <a:pPr marL="228600" indent="-228600">
              <a:buAutoNum type="arabicPeriod"/>
            </a:pPr>
            <a:r>
              <a:rPr lang="ja-JP" altLang="en-US" sz="1600" b="1" dirty="0">
                <a:latin typeface="IBM Plex Sans Light 本文"/>
              </a:rPr>
              <a:t>人工市場（</a:t>
            </a:r>
            <a:r>
              <a:rPr lang="en-US" altLang="ja-JP" sz="1600" b="1" dirty="0">
                <a:latin typeface="IBM Plex Sans Light 本文"/>
              </a:rPr>
              <a:t>Artificial Market</a:t>
            </a:r>
            <a:r>
              <a:rPr lang="ja-JP" altLang="en-US" sz="1600" b="1" dirty="0">
                <a:latin typeface="IBM Plex Sans Light 本文"/>
              </a:rPr>
              <a:t>）</a:t>
            </a:r>
            <a:endParaRPr lang="en-US" altLang="ja-JP" sz="1600" b="1" dirty="0">
              <a:latin typeface="IBM Plex Sans Light 本文"/>
            </a:endParaRPr>
          </a:p>
          <a:p>
            <a:pPr marL="171450" indent="-171450">
              <a:buFont typeface="Wingdings" panose="05000000000000000000" pitchFamily="2" charset="2"/>
              <a:buChar char="Ø"/>
            </a:pPr>
            <a:r>
              <a:rPr lang="ja-JP" altLang="en-US" sz="1600" dirty="0">
                <a:latin typeface="IBM Plex Sans Light 本文"/>
              </a:rPr>
              <a:t>バブル、暴落、政策介入の影響などを再現・検証</a:t>
            </a:r>
            <a:endParaRPr lang="en-US" altLang="ja-JP" sz="1600" dirty="0">
              <a:latin typeface="IBM Plex Sans Light 本文"/>
            </a:endParaRPr>
          </a:p>
          <a:p>
            <a:pPr marL="299466" lvl="1" indent="-171450">
              <a:buFont typeface="Wingdings" panose="05000000000000000000" pitchFamily="2" charset="2"/>
              <a:buChar char="Ø"/>
            </a:pPr>
            <a:r>
              <a:rPr lang="ja-JP" altLang="en-US" sz="1600" dirty="0">
                <a:latin typeface="IBM Plex Sans Light 本文"/>
              </a:rPr>
              <a:t>代表的な手法</a:t>
            </a:r>
            <a:endParaRPr lang="en-US" altLang="ja-JP" sz="1600" dirty="0">
              <a:latin typeface="IBM Plex Sans Light 本文"/>
            </a:endParaRPr>
          </a:p>
          <a:p>
            <a:pPr marL="427482" lvl="2" indent="-171450">
              <a:buFont typeface="Wingdings" panose="05000000000000000000" pitchFamily="2" charset="2"/>
              <a:buChar char="Ø"/>
            </a:pPr>
            <a:r>
              <a:rPr lang="ja-JP" altLang="en-US" sz="1600" dirty="0">
                <a:latin typeface="IBM Plex Sans Light 本文"/>
              </a:rPr>
              <a:t>強化学習を使って、市場での売買戦略を自律的に学習するトレーダー型エージェントの開発と実証。</a:t>
            </a:r>
            <a:endParaRPr lang="en-US" altLang="ja-JP" sz="1600" dirty="0">
              <a:latin typeface="IBM Plex Sans Light 本文"/>
            </a:endParaRPr>
          </a:p>
          <a:p>
            <a:pPr marL="742950" lvl="1" indent="-285750">
              <a:buFont typeface="Wingdings" panose="05000000000000000000" pitchFamily="2" charset="2"/>
              <a:buChar char="Ø"/>
            </a:pPr>
            <a:endParaRPr lang="en-US" altLang="ja-JP" sz="1600" dirty="0">
              <a:latin typeface="IBM Plex Sans Light 本文"/>
            </a:endParaRPr>
          </a:p>
          <a:p>
            <a:r>
              <a:rPr lang="en-US" altLang="ja-JP" sz="1600" b="1" dirty="0">
                <a:latin typeface="IBM Plex Sans Light 本文"/>
              </a:rPr>
              <a:t>2. </a:t>
            </a:r>
            <a:r>
              <a:rPr lang="ja-JP" altLang="en-US" sz="1600" b="1" dirty="0">
                <a:latin typeface="IBM Plex Sans Light 本文"/>
              </a:rPr>
              <a:t>金融データ分析（</a:t>
            </a:r>
            <a:r>
              <a:rPr lang="en-US" altLang="ja-JP" sz="1600" b="1" dirty="0">
                <a:latin typeface="IBM Plex Sans Light 本文"/>
              </a:rPr>
              <a:t>Financial Data Analysis</a:t>
            </a:r>
            <a:r>
              <a:rPr lang="ja-JP" altLang="en-US" sz="1600" b="1" dirty="0">
                <a:latin typeface="IBM Plex Sans Light 本文"/>
              </a:rPr>
              <a:t>）</a:t>
            </a:r>
          </a:p>
          <a:p>
            <a:pPr marL="171450" indent="-171450">
              <a:buFont typeface="Wingdings" panose="05000000000000000000" pitchFamily="2" charset="2"/>
              <a:buChar char="Ø"/>
            </a:pPr>
            <a:r>
              <a:rPr lang="ja-JP" altLang="en-US" sz="1600" dirty="0">
                <a:latin typeface="IBM Plex Sans Light 本文"/>
              </a:rPr>
              <a:t>金融市場の複雑な価格変動のクセ（ゆらぎ）を数理モデルや</a:t>
            </a:r>
            <a:r>
              <a:rPr lang="en-US" altLang="ja-JP" sz="1600" dirty="0">
                <a:latin typeface="IBM Plex Sans Light 本文"/>
              </a:rPr>
              <a:t>AI</a:t>
            </a:r>
            <a:r>
              <a:rPr lang="ja-JP" altLang="en-US" sz="1600" dirty="0">
                <a:latin typeface="IBM Plex Sans Light 本文"/>
              </a:rPr>
              <a:t>で解析</a:t>
            </a:r>
            <a:endParaRPr lang="en-US" altLang="ja-JP" sz="1600" dirty="0">
              <a:latin typeface="IBM Plex Sans Light 本文"/>
            </a:endParaRPr>
          </a:p>
          <a:p>
            <a:pPr marL="299466" lvl="1" indent="-171450">
              <a:buFont typeface="Wingdings" panose="05000000000000000000" pitchFamily="2" charset="2"/>
              <a:buChar char="Ø"/>
            </a:pPr>
            <a:r>
              <a:rPr lang="ja-JP" altLang="en-US" sz="1600" dirty="0">
                <a:latin typeface="IBM Plex Sans Light 本文"/>
              </a:rPr>
              <a:t>代表的な手法</a:t>
            </a:r>
            <a:endParaRPr lang="en-US" altLang="ja-JP" sz="1600" dirty="0">
              <a:latin typeface="IBM Plex Sans Light 本文"/>
            </a:endParaRPr>
          </a:p>
          <a:p>
            <a:pPr marL="555498" lvl="3" indent="-171450">
              <a:buFont typeface="Wingdings" panose="05000000000000000000" pitchFamily="2" charset="2"/>
              <a:buChar char="Ø"/>
            </a:pPr>
            <a:r>
              <a:rPr lang="ja-JP" altLang="en-US" sz="1600" dirty="0">
                <a:latin typeface="IBM Plex Sans Light 本文"/>
              </a:rPr>
              <a:t>深層学習を利用した株価予測や異常検知</a:t>
            </a:r>
            <a:endParaRPr lang="en-US" altLang="ja-JP" sz="1600" dirty="0">
              <a:latin typeface="IBM Plex Sans Light 本文"/>
            </a:endParaRPr>
          </a:p>
        </p:txBody>
      </p:sp>
      <p:sp>
        <p:nvSpPr>
          <p:cNvPr id="4" name="コンテンツ プレースホルダー 2">
            <a:extLst>
              <a:ext uri="{FF2B5EF4-FFF2-40B4-BE49-F238E27FC236}">
                <a16:creationId xmlns:a16="http://schemas.microsoft.com/office/drawing/2014/main" id="{729DDB90-F632-7F8E-C3EF-49173770EB19}"/>
              </a:ext>
            </a:extLst>
          </p:cNvPr>
          <p:cNvSpPr txBox="1">
            <a:spLocks/>
          </p:cNvSpPr>
          <p:nvPr/>
        </p:nvSpPr>
        <p:spPr>
          <a:xfrm>
            <a:off x="6177134" y="1719262"/>
            <a:ext cx="5650752" cy="4288536"/>
          </a:xfrm>
          <a:prstGeom prst="rect">
            <a:avLst/>
          </a:prstGeom>
        </p:spPr>
        <p:txBody>
          <a:bodyPr vert="horz" lIns="0" tIns="0" rIns="0" bIns="0" rtlCol="0">
            <a:noAutofit/>
          </a:bodyPr>
          <a:lstStyle>
            <a:lvl1pPr marL="0" marR="0" indent="0" algn="l" defTabSz="1218956" rtl="0" eaLnBrk="1" latinLnBrk="0" hangingPunct="1">
              <a:lnSpc>
                <a:spcPct val="120000"/>
              </a:lnSpc>
              <a:spcBef>
                <a:spcPts val="0"/>
              </a:spcBef>
              <a:spcAft>
                <a:spcPts val="0"/>
              </a:spcAft>
              <a:buClrTx/>
              <a:buSzTx/>
              <a:buFontTx/>
              <a:buNone/>
              <a:tabLst/>
              <a:defRPr kumimoji="1" sz="1400" b="0" i="0" u="none" strike="noStrike" cap="none" spc="0" baseline="0">
                <a:solidFill>
                  <a:schemeClr val="tx1"/>
                </a:solidFill>
                <a:uFillTx/>
                <a:latin typeface="+mn-lt"/>
                <a:ea typeface="+mn-ea"/>
                <a:cs typeface="+mj-cs"/>
                <a:sym typeface="+mn-lt"/>
              </a:defRPr>
            </a:lvl1pPr>
            <a:lvl2pPr marL="128016" marR="0" indent="-128016" algn="l" defTabSz="1218956" rtl="0" eaLnBrk="1" latinLnBrk="0" hangingPunct="1">
              <a:lnSpc>
                <a:spcPct val="120000"/>
              </a:lnSpc>
              <a:spcBef>
                <a:spcPts val="0"/>
              </a:spcBef>
              <a:spcAft>
                <a:spcPts val="0"/>
              </a:spcAft>
              <a:buClrTx/>
              <a:buSzPct val="100000"/>
              <a:buFontTx/>
              <a:buChar char="–"/>
              <a:tabLst/>
              <a:defRPr kumimoji="1" sz="1400" b="0" i="0" u="none" strike="noStrike" cap="none" spc="0" baseline="0">
                <a:solidFill>
                  <a:schemeClr val="tx1"/>
                </a:solidFill>
                <a:uFillTx/>
                <a:latin typeface="+mn-lt"/>
                <a:ea typeface="+mn-ea"/>
                <a:cs typeface="+mj-cs"/>
                <a:sym typeface="+mn-lt"/>
              </a:defRPr>
            </a:lvl2pPr>
            <a:lvl3pPr marL="256032" marR="0" indent="-128016" algn="l" defTabSz="1218956" rtl="0" eaLnBrk="1" latinLnBrk="0" hangingPunct="1">
              <a:lnSpc>
                <a:spcPct val="120000"/>
              </a:lnSpc>
              <a:spcBef>
                <a:spcPts val="0"/>
              </a:spcBef>
              <a:spcAft>
                <a:spcPts val="0"/>
              </a:spcAft>
              <a:buClrTx/>
              <a:buSzPct val="100000"/>
              <a:buFontTx/>
              <a:buChar char="•"/>
              <a:tabLst/>
              <a:defRPr kumimoji="1" sz="1400" b="0" i="0" u="none" strike="noStrike" cap="none" spc="0" baseline="0">
                <a:solidFill>
                  <a:schemeClr val="tx1"/>
                </a:solidFill>
                <a:uFillTx/>
                <a:latin typeface="+mn-lt"/>
                <a:ea typeface="+mn-ea"/>
                <a:cs typeface="+mj-cs"/>
                <a:sym typeface="+mn-lt"/>
              </a:defRPr>
            </a:lvl3pPr>
            <a:lvl4pPr marL="384048" marR="0" indent="-128016" algn="l" defTabSz="1218956" rtl="0" eaLnBrk="1" latinLnBrk="0" hangingPunct="1">
              <a:lnSpc>
                <a:spcPct val="120000"/>
              </a:lnSpc>
              <a:spcBef>
                <a:spcPts val="0"/>
              </a:spcBef>
              <a:spcAft>
                <a:spcPts val="0"/>
              </a:spcAft>
              <a:buClrTx/>
              <a:buSzPct val="100000"/>
              <a:buFontTx/>
              <a:buChar char="–"/>
              <a:tabLst/>
              <a:defRPr kumimoji="1" sz="1400" b="0" i="0" u="none" strike="noStrike" cap="none" spc="0" baseline="0">
                <a:solidFill>
                  <a:schemeClr val="tx1"/>
                </a:solidFill>
                <a:uFillTx/>
                <a:latin typeface="+mn-lt"/>
                <a:ea typeface="+mn-ea"/>
                <a:cs typeface="+mj-cs"/>
                <a:sym typeface="+mn-lt"/>
              </a:defRPr>
            </a:lvl4pPr>
            <a:lvl5pPr marL="512064" marR="0" indent="-128016" algn="l" defTabSz="1218956" rtl="0" eaLnBrk="1" latinLnBrk="0" hangingPunct="1">
              <a:lnSpc>
                <a:spcPct val="120000"/>
              </a:lnSpc>
              <a:spcBef>
                <a:spcPts val="0"/>
              </a:spcBef>
              <a:spcAft>
                <a:spcPts val="0"/>
              </a:spcAft>
              <a:buClrTx/>
              <a:buSzPct val="100000"/>
              <a:buFontTx/>
              <a:buChar char="•"/>
              <a:tabLst/>
              <a:defRPr kumimoji="1" sz="1400" b="0" i="0" u="none" strike="noStrike" cap="none" spc="0" baseline="0">
                <a:solidFill>
                  <a:schemeClr val="tx1"/>
                </a:solidFill>
                <a:uFillTx/>
                <a:latin typeface="+mn-lt"/>
                <a:ea typeface="+mn-ea"/>
                <a:cs typeface="+mj-cs"/>
                <a:sym typeface="+mn-lt"/>
              </a:defRPr>
            </a:lvl5pPr>
            <a:lvl6pPr marL="640080" marR="0" indent="-128016" algn="l" defTabSz="1218956" rtl="0" eaLnBrk="1" latinLnBrk="0" hangingPunct="1">
              <a:lnSpc>
                <a:spcPct val="100000"/>
              </a:lnSpc>
              <a:spcBef>
                <a:spcPts val="0"/>
              </a:spcBef>
              <a:spcAft>
                <a:spcPts val="600"/>
              </a:spcAft>
              <a:buClrTx/>
              <a:buSzPct val="100000"/>
              <a:buFontTx/>
              <a:buChar char="–"/>
              <a:tabLst/>
              <a:defRPr kumimoji="1" sz="1400" b="0" i="0" u="none" strike="noStrike" cap="none" spc="0" baseline="0">
                <a:solidFill>
                  <a:schemeClr val="tx1"/>
                </a:solidFill>
                <a:uFillTx/>
                <a:latin typeface="+mn-lt"/>
                <a:ea typeface="+mn-ea"/>
                <a:cs typeface="+mj-cs"/>
                <a:sym typeface="+mn-lt"/>
              </a:defRPr>
            </a:lvl6pPr>
            <a:lvl7pPr marL="768096" marR="0" indent="-128016" algn="l" defTabSz="1218956" rtl="0" eaLnBrk="1" latinLnBrk="0" hangingPunct="1">
              <a:lnSpc>
                <a:spcPct val="100000"/>
              </a:lnSpc>
              <a:spcBef>
                <a:spcPts val="0"/>
              </a:spcBef>
              <a:spcAft>
                <a:spcPts val="600"/>
              </a:spcAft>
              <a:buClrTx/>
              <a:buSzPct val="100000"/>
              <a:buFontTx/>
              <a:buChar char="•"/>
              <a:tabLst/>
              <a:defRPr kumimoji="1" sz="1400" b="0" i="0" u="none" strike="noStrike" cap="none" spc="0" baseline="0">
                <a:solidFill>
                  <a:schemeClr val="tx1"/>
                </a:solidFill>
                <a:uFillTx/>
                <a:latin typeface="+mn-lt"/>
                <a:ea typeface="+mn-ea"/>
                <a:cs typeface="+mj-cs"/>
                <a:sym typeface="+mn-lt"/>
              </a:defRPr>
            </a:lvl7pPr>
            <a:lvl8pPr marL="896112" marR="0" indent="-128016" algn="l" defTabSz="1218956" rtl="0" eaLnBrk="1" latinLnBrk="0" hangingPunct="1">
              <a:lnSpc>
                <a:spcPct val="100000"/>
              </a:lnSpc>
              <a:spcBef>
                <a:spcPts val="0"/>
              </a:spcBef>
              <a:spcAft>
                <a:spcPts val="600"/>
              </a:spcAft>
              <a:buClrTx/>
              <a:buSzPct val="100000"/>
              <a:buFontTx/>
              <a:buChar char="–"/>
              <a:tabLst/>
              <a:defRPr kumimoji="1" sz="1400" b="0" i="0" u="none" strike="noStrike" cap="none" spc="0" baseline="0">
                <a:solidFill>
                  <a:schemeClr val="tx1"/>
                </a:solidFill>
                <a:uFillTx/>
                <a:latin typeface="+mn-lt"/>
                <a:ea typeface="+mn-ea"/>
                <a:cs typeface="+mj-cs"/>
                <a:sym typeface="+mn-lt"/>
              </a:defRPr>
            </a:lvl8pPr>
            <a:lvl9pPr marL="1024128" marR="0" indent="-128016" algn="l" defTabSz="1218956" rtl="0" eaLnBrk="1" latinLnBrk="0" hangingPunct="1">
              <a:lnSpc>
                <a:spcPct val="100000"/>
              </a:lnSpc>
              <a:spcBef>
                <a:spcPts val="0"/>
              </a:spcBef>
              <a:spcAft>
                <a:spcPts val="6"/>
              </a:spcAft>
              <a:buClrTx/>
              <a:buSzPct val="100000"/>
              <a:buFontTx/>
              <a:buChar char="•"/>
              <a:tabLst/>
              <a:defRPr kumimoji="1" sz="1400" b="0" i="0" u="none" strike="noStrike" cap="none" spc="0" baseline="0">
                <a:solidFill>
                  <a:schemeClr val="tx1"/>
                </a:solidFill>
                <a:uFillTx/>
                <a:latin typeface="+mn-lt"/>
                <a:ea typeface="+mn-ea"/>
                <a:cs typeface="+mj-cs"/>
                <a:sym typeface="+mn-lt"/>
              </a:defRPr>
            </a:lvl9pPr>
          </a:lstStyle>
          <a:p>
            <a:r>
              <a:rPr lang="en-US" altLang="ja-JP" sz="1600" b="1" dirty="0">
                <a:latin typeface="IBM Plex Sans Light 本文"/>
              </a:rPr>
              <a:t>3. </a:t>
            </a:r>
            <a:r>
              <a:rPr lang="ja-JP" altLang="en-US" sz="1600" b="1" dirty="0">
                <a:latin typeface="IBM Plex Sans Light 本文"/>
              </a:rPr>
              <a:t>金融テキストマイニング（</a:t>
            </a:r>
            <a:r>
              <a:rPr lang="en-US" altLang="ja-JP" sz="1600" b="1" dirty="0">
                <a:latin typeface="IBM Plex Sans Light 本文"/>
              </a:rPr>
              <a:t>Financial Text Mining</a:t>
            </a:r>
            <a:r>
              <a:rPr lang="ja-JP" altLang="en-US" sz="1600" b="1" dirty="0">
                <a:latin typeface="IBM Plex Sans Light 本文"/>
              </a:rPr>
              <a:t>）</a:t>
            </a:r>
          </a:p>
          <a:p>
            <a:pPr marL="171450" indent="-171450">
              <a:buFont typeface="Wingdings" panose="05000000000000000000" pitchFamily="2" charset="2"/>
              <a:buChar char="Ø"/>
            </a:pPr>
            <a:r>
              <a:rPr lang="ja-JP" altLang="en-US" sz="1600" dirty="0">
                <a:latin typeface="IBM Plex Sans Light 本文"/>
              </a:rPr>
              <a:t>金融関連の文章データに対して、自然言語処理を活用し、投資家心理やイベント要因を抽出</a:t>
            </a:r>
            <a:endParaRPr lang="en-US" altLang="ja-JP" sz="1600" dirty="0">
              <a:latin typeface="IBM Plex Sans Light 本文"/>
            </a:endParaRPr>
          </a:p>
          <a:p>
            <a:pPr marL="299466" lvl="1" indent="-171450">
              <a:buFont typeface="Wingdings" panose="05000000000000000000" pitchFamily="2" charset="2"/>
              <a:buChar char="Ø"/>
            </a:pPr>
            <a:r>
              <a:rPr lang="ja-JP" altLang="en-US" sz="1600" dirty="0">
                <a:latin typeface="IBM Plex Sans Light 本文"/>
              </a:rPr>
              <a:t>代表的な手法</a:t>
            </a:r>
            <a:endParaRPr lang="en-US" altLang="ja-JP" sz="1600" dirty="0">
              <a:latin typeface="IBM Plex Sans Light 本文"/>
            </a:endParaRPr>
          </a:p>
          <a:p>
            <a:pPr marL="555498" lvl="3" indent="-171450">
              <a:buFont typeface="Wingdings" panose="05000000000000000000" pitchFamily="2" charset="2"/>
              <a:buChar char="Ø"/>
            </a:pPr>
            <a:r>
              <a:rPr lang="en-US" altLang="ja-JP" sz="1600" dirty="0">
                <a:latin typeface="IBM Plex Sans Light 本文"/>
              </a:rPr>
              <a:t>BERT/GPT</a:t>
            </a:r>
            <a:r>
              <a:rPr lang="ja-JP" altLang="en-US" sz="1600" dirty="0">
                <a:latin typeface="IBM Plex Sans Light 本文"/>
              </a:rPr>
              <a:t>系モデルによる文脈理解</a:t>
            </a:r>
            <a:endParaRPr lang="en-US" altLang="ja-JP" sz="1600" dirty="0">
              <a:latin typeface="IBM Plex Sans Light 本文"/>
            </a:endParaRPr>
          </a:p>
          <a:p>
            <a:pPr marL="555498" lvl="3" indent="-171450">
              <a:buFont typeface="Wingdings" panose="05000000000000000000" pitchFamily="2" charset="2"/>
              <a:buChar char="Ø"/>
            </a:pPr>
            <a:r>
              <a:rPr lang="ja-JP" altLang="en-US" sz="1600" dirty="0">
                <a:latin typeface="IBM Plex Sans Light 本文"/>
              </a:rPr>
              <a:t>感情辞書・トピックモデル</a:t>
            </a:r>
            <a:endParaRPr lang="en-US" altLang="ja-JP" sz="1600" dirty="0">
              <a:latin typeface="IBM Plex Sans Light 本文"/>
            </a:endParaRPr>
          </a:p>
          <a:p>
            <a:endParaRPr lang="ja-JP" altLang="en-US" sz="1600" dirty="0">
              <a:latin typeface="IBM Plex Sans Light 本文"/>
            </a:endParaRPr>
          </a:p>
        </p:txBody>
      </p:sp>
      <p:sp>
        <p:nvSpPr>
          <p:cNvPr id="5" name="四角形: メモ 4">
            <a:extLst>
              <a:ext uri="{FF2B5EF4-FFF2-40B4-BE49-F238E27FC236}">
                <a16:creationId xmlns:a16="http://schemas.microsoft.com/office/drawing/2014/main" id="{66AA43A8-A51B-A933-26FC-A054584A9A4D}"/>
              </a:ext>
            </a:extLst>
          </p:cNvPr>
          <p:cNvSpPr/>
          <p:nvPr/>
        </p:nvSpPr>
        <p:spPr bwMode="auto">
          <a:xfrm>
            <a:off x="8847970" y="5453509"/>
            <a:ext cx="2361654" cy="914399"/>
          </a:xfrm>
          <a:prstGeom prst="foldedCorner">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20000"/>
              </a:lnSpc>
              <a:spcBef>
                <a:spcPct val="0"/>
              </a:spcBef>
              <a:spcAft>
                <a:spcPct val="0"/>
              </a:spcAft>
              <a:buClrTx/>
              <a:buSzTx/>
              <a:buFont typeface="+mn-lt"/>
              <a:buNone/>
              <a:tabLst/>
            </a:pPr>
            <a:r>
              <a:rPr kumimoji="0" lang="ja-JP" altLang="en-US" sz="1400" b="0" i="0" u="none" strike="noStrike" cap="none" normalizeH="0" baseline="0" dirty="0">
                <a:ln>
                  <a:noFill/>
                </a:ln>
                <a:solidFill>
                  <a:schemeClr val="tx1"/>
                </a:solidFill>
                <a:effectLst/>
                <a:latin typeface="+mn-lt"/>
              </a:rPr>
              <a:t>第５</a:t>
            </a:r>
            <a:r>
              <a:rPr kumimoji="0" lang="en-US" altLang="ja-JP" sz="1400" b="0" i="0" u="none" strike="noStrike" cap="none" normalizeH="0" baseline="0" dirty="0">
                <a:ln>
                  <a:noFill/>
                </a:ln>
                <a:solidFill>
                  <a:schemeClr val="tx1"/>
                </a:solidFill>
                <a:effectLst/>
                <a:latin typeface="+mn-lt"/>
              </a:rPr>
              <a:t>, </a:t>
            </a:r>
            <a:r>
              <a:rPr kumimoji="0" lang="ja-JP" altLang="en-US" sz="1400" b="0" i="0" u="none" strike="noStrike" cap="none" normalizeH="0" baseline="0" dirty="0">
                <a:ln>
                  <a:noFill/>
                </a:ln>
                <a:solidFill>
                  <a:schemeClr val="tx1"/>
                </a:solidFill>
                <a:effectLst/>
                <a:latin typeface="+mn-lt"/>
              </a:rPr>
              <a:t>６章では「金融テキストマイニング」を利用した研究事例を紹介する</a:t>
            </a:r>
          </a:p>
        </p:txBody>
      </p:sp>
    </p:spTree>
    <p:extLst>
      <p:ext uri="{BB962C8B-B14F-4D97-AF65-F5344CB8AC3E}">
        <p14:creationId xmlns:p14="http://schemas.microsoft.com/office/powerpoint/2010/main" val="2881241234"/>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51EAC6-E3A8-E173-8F89-87BA96465ADF}"/>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914495DC-ABB2-64DD-7BDA-EB7D3F88F8CF}"/>
              </a:ext>
            </a:extLst>
          </p:cNvPr>
          <p:cNvSpPr>
            <a:spLocks noGrp="1"/>
          </p:cNvSpPr>
          <p:nvPr>
            <p:ph type="title"/>
          </p:nvPr>
        </p:nvSpPr>
        <p:spPr/>
        <p:txBody>
          <a:bodyPr/>
          <a:lstStyle/>
          <a:p>
            <a:r>
              <a:rPr kumimoji="1" lang="ja-JP" altLang="en-US" dirty="0"/>
              <a:t>第</a:t>
            </a:r>
            <a:r>
              <a:rPr lang="en-US" altLang="ja-JP" dirty="0"/>
              <a:t>5</a:t>
            </a:r>
            <a:r>
              <a:rPr kumimoji="1" lang="ja-JP" altLang="en-US" dirty="0"/>
              <a:t>章</a:t>
            </a:r>
            <a:r>
              <a:rPr kumimoji="1" lang="en-US" altLang="ja-JP" dirty="0"/>
              <a:t>:</a:t>
            </a:r>
            <a:r>
              <a:rPr lang="ja-JP" altLang="en-US" dirty="0"/>
              <a:t>アナリストレポートから生成した極性指標を用いた市場動向分析</a:t>
            </a:r>
            <a:endParaRPr kumimoji="1" lang="ja-JP" altLang="en-US" dirty="0"/>
          </a:p>
        </p:txBody>
      </p:sp>
      <p:sp>
        <p:nvSpPr>
          <p:cNvPr id="3" name="コンテンツ プレースホルダー 2">
            <a:extLst>
              <a:ext uri="{FF2B5EF4-FFF2-40B4-BE49-F238E27FC236}">
                <a16:creationId xmlns:a16="http://schemas.microsoft.com/office/drawing/2014/main" id="{2B16E8CD-B75D-F6CA-8BAD-896499F93E66}"/>
              </a:ext>
            </a:extLst>
          </p:cNvPr>
          <p:cNvSpPr>
            <a:spLocks noGrp="1"/>
          </p:cNvSpPr>
          <p:nvPr>
            <p:ph sz="quarter" idx="15"/>
          </p:nvPr>
        </p:nvSpPr>
        <p:spPr>
          <a:xfrm>
            <a:off x="289559" y="1719262"/>
            <a:ext cx="5650752" cy="4288536"/>
          </a:xfrm>
        </p:spPr>
        <p:txBody>
          <a:bodyPr/>
          <a:lstStyle/>
          <a:p>
            <a:r>
              <a:rPr lang="en-US" altLang="ja-JP" sz="1200" b="1" dirty="0"/>
              <a:t>1.</a:t>
            </a:r>
            <a:r>
              <a:rPr lang="ja-JP" altLang="en-US" sz="1200" b="1" dirty="0"/>
              <a:t>研究目的</a:t>
            </a:r>
            <a:endParaRPr lang="en-US" altLang="ja-JP" sz="1200" b="1" dirty="0"/>
          </a:p>
          <a:p>
            <a:pPr marL="171450" indent="-171450">
              <a:buFont typeface="Wingdings" panose="05000000000000000000" pitchFamily="2" charset="2"/>
              <a:buChar char="Ø"/>
            </a:pPr>
            <a:r>
              <a:rPr lang="ja-JP" altLang="en-US" sz="1200" dirty="0"/>
              <a:t>アナリストレポートから生成した極性指標が、マクロ経済指標の予測に有効かどうかを検証する。</a:t>
            </a:r>
            <a:endParaRPr lang="en-US" altLang="ja-JP" sz="1200" dirty="0"/>
          </a:p>
          <a:p>
            <a:endParaRPr lang="en-US" altLang="ja-JP" sz="1200" dirty="0"/>
          </a:p>
          <a:p>
            <a:r>
              <a:rPr lang="en-US" altLang="ja-JP" sz="1200" b="1" dirty="0"/>
              <a:t>2.</a:t>
            </a:r>
            <a:r>
              <a:rPr lang="ja-JP" altLang="en-US" sz="1200" b="1" dirty="0"/>
              <a:t>使用データと手法</a:t>
            </a:r>
            <a:endParaRPr lang="en-US" altLang="ja-JP" sz="1200" b="1" dirty="0"/>
          </a:p>
          <a:p>
            <a:pPr marL="171450" indent="-171450">
              <a:buFont typeface="Wingdings" panose="05000000000000000000" pitchFamily="2" charset="2"/>
              <a:buChar char="Ø"/>
            </a:pPr>
            <a:r>
              <a:rPr lang="ja-JP" altLang="en-US" sz="1200" dirty="0"/>
              <a:t>対象データ</a:t>
            </a:r>
            <a:endParaRPr lang="en-US" altLang="ja-JP" sz="1200" dirty="0"/>
          </a:p>
          <a:p>
            <a:pPr marL="427482" lvl="2" indent="-171450">
              <a:buFont typeface="Wingdings" panose="05000000000000000000" pitchFamily="2" charset="2"/>
              <a:buChar char="Ø"/>
            </a:pPr>
            <a:r>
              <a:rPr lang="ja-JP" altLang="en-US" sz="1200" dirty="0"/>
              <a:t>アナリストレポート</a:t>
            </a:r>
            <a:r>
              <a:rPr lang="en-US" altLang="ja-JP" sz="1200" dirty="0"/>
              <a:t>37</a:t>
            </a:r>
            <a:r>
              <a:rPr lang="ja-JP" altLang="en-US" sz="1200" dirty="0"/>
              <a:t>万件、外国為替、物価指数、国債発行額などのマクロ指標</a:t>
            </a:r>
            <a:endParaRPr lang="en-US" altLang="ja-JP" sz="1200" dirty="0"/>
          </a:p>
          <a:p>
            <a:pPr marL="171450" indent="-171450">
              <a:buFont typeface="Wingdings" panose="05000000000000000000" pitchFamily="2" charset="2"/>
              <a:buChar char="Ø"/>
            </a:pPr>
            <a:r>
              <a:rPr lang="ja-JP" altLang="en-US" sz="1200" dirty="0"/>
              <a:t>分析モデル</a:t>
            </a:r>
            <a:endParaRPr lang="en-US" altLang="ja-JP" sz="1200" dirty="0"/>
          </a:p>
          <a:p>
            <a:pPr marL="427482" lvl="2" indent="-171450">
              <a:buFont typeface="Wingdings" panose="05000000000000000000" pitchFamily="2" charset="2"/>
              <a:buChar char="Ø"/>
            </a:pPr>
            <a:r>
              <a:rPr lang="en-US" altLang="ja-JP" sz="1200" dirty="0"/>
              <a:t>BERT</a:t>
            </a:r>
            <a:r>
              <a:rPr lang="ja-JP" altLang="en-US" sz="1200" dirty="0"/>
              <a:t>を用いて「ポジティブ」「ネガティブ」「中立」に分類し、業種別・全体の極性指標を作成</a:t>
            </a:r>
            <a:endParaRPr lang="en-US" altLang="ja-JP" sz="1200" dirty="0"/>
          </a:p>
          <a:p>
            <a:pPr marL="427482" lvl="2" indent="-171450">
              <a:buFont typeface="Wingdings" panose="05000000000000000000" pitchFamily="2" charset="2"/>
              <a:buChar char="Ø"/>
            </a:pPr>
            <a:r>
              <a:rPr lang="en-US" altLang="ja-JP" sz="1200" dirty="0"/>
              <a:t>VAR</a:t>
            </a:r>
            <a:r>
              <a:rPr lang="ja-JP" altLang="en-US" sz="1200" dirty="0"/>
              <a:t>（ベクトル自己回帰）モデル</a:t>
            </a:r>
            <a:endParaRPr lang="en-US" altLang="ja-JP" sz="1200" dirty="0"/>
          </a:p>
        </p:txBody>
      </p:sp>
      <p:sp>
        <p:nvSpPr>
          <p:cNvPr id="4" name="コンテンツ プレースホルダー 2">
            <a:extLst>
              <a:ext uri="{FF2B5EF4-FFF2-40B4-BE49-F238E27FC236}">
                <a16:creationId xmlns:a16="http://schemas.microsoft.com/office/drawing/2014/main" id="{246301BD-DC18-D105-5C9C-9C9B21D733A6}"/>
              </a:ext>
            </a:extLst>
          </p:cNvPr>
          <p:cNvSpPr txBox="1">
            <a:spLocks/>
          </p:cNvSpPr>
          <p:nvPr/>
        </p:nvSpPr>
        <p:spPr>
          <a:xfrm>
            <a:off x="6177134" y="1719262"/>
            <a:ext cx="5650752" cy="4288536"/>
          </a:xfrm>
          <a:prstGeom prst="rect">
            <a:avLst/>
          </a:prstGeom>
        </p:spPr>
        <p:txBody>
          <a:bodyPr vert="horz" lIns="0" tIns="0" rIns="0" bIns="0" rtlCol="0">
            <a:noAutofit/>
          </a:bodyPr>
          <a:lstStyle>
            <a:lvl1pPr marL="0" marR="0" indent="0" algn="l" defTabSz="1218956" rtl="0" eaLnBrk="1" latinLnBrk="0" hangingPunct="1">
              <a:lnSpc>
                <a:spcPct val="120000"/>
              </a:lnSpc>
              <a:spcBef>
                <a:spcPts val="0"/>
              </a:spcBef>
              <a:spcAft>
                <a:spcPts val="0"/>
              </a:spcAft>
              <a:buClrTx/>
              <a:buSzTx/>
              <a:buFontTx/>
              <a:buNone/>
              <a:tabLst/>
              <a:defRPr kumimoji="1" sz="1400" b="0" i="0" u="none" strike="noStrike" cap="none" spc="0" baseline="0">
                <a:solidFill>
                  <a:schemeClr val="tx1"/>
                </a:solidFill>
                <a:uFillTx/>
                <a:latin typeface="+mn-lt"/>
                <a:ea typeface="+mn-ea"/>
                <a:cs typeface="+mj-cs"/>
                <a:sym typeface="+mn-lt"/>
              </a:defRPr>
            </a:lvl1pPr>
            <a:lvl2pPr marL="128016" marR="0" indent="-128016" algn="l" defTabSz="1218956" rtl="0" eaLnBrk="1" latinLnBrk="0" hangingPunct="1">
              <a:lnSpc>
                <a:spcPct val="120000"/>
              </a:lnSpc>
              <a:spcBef>
                <a:spcPts val="0"/>
              </a:spcBef>
              <a:spcAft>
                <a:spcPts val="0"/>
              </a:spcAft>
              <a:buClrTx/>
              <a:buSzPct val="100000"/>
              <a:buFontTx/>
              <a:buChar char="–"/>
              <a:tabLst/>
              <a:defRPr kumimoji="1" sz="1400" b="0" i="0" u="none" strike="noStrike" cap="none" spc="0" baseline="0">
                <a:solidFill>
                  <a:schemeClr val="tx1"/>
                </a:solidFill>
                <a:uFillTx/>
                <a:latin typeface="+mn-lt"/>
                <a:ea typeface="+mn-ea"/>
                <a:cs typeface="+mj-cs"/>
                <a:sym typeface="+mn-lt"/>
              </a:defRPr>
            </a:lvl2pPr>
            <a:lvl3pPr marL="256032" marR="0" indent="-128016" algn="l" defTabSz="1218956" rtl="0" eaLnBrk="1" latinLnBrk="0" hangingPunct="1">
              <a:lnSpc>
                <a:spcPct val="120000"/>
              </a:lnSpc>
              <a:spcBef>
                <a:spcPts val="0"/>
              </a:spcBef>
              <a:spcAft>
                <a:spcPts val="0"/>
              </a:spcAft>
              <a:buClrTx/>
              <a:buSzPct val="100000"/>
              <a:buFontTx/>
              <a:buChar char="•"/>
              <a:tabLst/>
              <a:defRPr kumimoji="1" sz="1400" b="0" i="0" u="none" strike="noStrike" cap="none" spc="0" baseline="0">
                <a:solidFill>
                  <a:schemeClr val="tx1"/>
                </a:solidFill>
                <a:uFillTx/>
                <a:latin typeface="+mn-lt"/>
                <a:ea typeface="+mn-ea"/>
                <a:cs typeface="+mj-cs"/>
                <a:sym typeface="+mn-lt"/>
              </a:defRPr>
            </a:lvl3pPr>
            <a:lvl4pPr marL="384048" marR="0" indent="-128016" algn="l" defTabSz="1218956" rtl="0" eaLnBrk="1" latinLnBrk="0" hangingPunct="1">
              <a:lnSpc>
                <a:spcPct val="120000"/>
              </a:lnSpc>
              <a:spcBef>
                <a:spcPts val="0"/>
              </a:spcBef>
              <a:spcAft>
                <a:spcPts val="0"/>
              </a:spcAft>
              <a:buClrTx/>
              <a:buSzPct val="100000"/>
              <a:buFontTx/>
              <a:buChar char="–"/>
              <a:tabLst/>
              <a:defRPr kumimoji="1" sz="1400" b="0" i="0" u="none" strike="noStrike" cap="none" spc="0" baseline="0">
                <a:solidFill>
                  <a:schemeClr val="tx1"/>
                </a:solidFill>
                <a:uFillTx/>
                <a:latin typeface="+mn-lt"/>
                <a:ea typeface="+mn-ea"/>
                <a:cs typeface="+mj-cs"/>
                <a:sym typeface="+mn-lt"/>
              </a:defRPr>
            </a:lvl4pPr>
            <a:lvl5pPr marL="512064" marR="0" indent="-128016" algn="l" defTabSz="1218956" rtl="0" eaLnBrk="1" latinLnBrk="0" hangingPunct="1">
              <a:lnSpc>
                <a:spcPct val="120000"/>
              </a:lnSpc>
              <a:spcBef>
                <a:spcPts val="0"/>
              </a:spcBef>
              <a:spcAft>
                <a:spcPts val="0"/>
              </a:spcAft>
              <a:buClrTx/>
              <a:buSzPct val="100000"/>
              <a:buFontTx/>
              <a:buChar char="•"/>
              <a:tabLst/>
              <a:defRPr kumimoji="1" sz="1400" b="0" i="0" u="none" strike="noStrike" cap="none" spc="0" baseline="0">
                <a:solidFill>
                  <a:schemeClr val="tx1"/>
                </a:solidFill>
                <a:uFillTx/>
                <a:latin typeface="+mn-lt"/>
                <a:ea typeface="+mn-ea"/>
                <a:cs typeface="+mj-cs"/>
                <a:sym typeface="+mn-lt"/>
              </a:defRPr>
            </a:lvl5pPr>
            <a:lvl6pPr marL="640080" marR="0" indent="-128016" algn="l" defTabSz="1218956" rtl="0" eaLnBrk="1" latinLnBrk="0" hangingPunct="1">
              <a:lnSpc>
                <a:spcPct val="100000"/>
              </a:lnSpc>
              <a:spcBef>
                <a:spcPts val="0"/>
              </a:spcBef>
              <a:spcAft>
                <a:spcPts val="600"/>
              </a:spcAft>
              <a:buClrTx/>
              <a:buSzPct val="100000"/>
              <a:buFontTx/>
              <a:buChar char="–"/>
              <a:tabLst/>
              <a:defRPr kumimoji="1" sz="1400" b="0" i="0" u="none" strike="noStrike" cap="none" spc="0" baseline="0">
                <a:solidFill>
                  <a:schemeClr val="tx1"/>
                </a:solidFill>
                <a:uFillTx/>
                <a:latin typeface="+mn-lt"/>
                <a:ea typeface="+mn-ea"/>
                <a:cs typeface="+mj-cs"/>
                <a:sym typeface="+mn-lt"/>
              </a:defRPr>
            </a:lvl6pPr>
            <a:lvl7pPr marL="768096" marR="0" indent="-128016" algn="l" defTabSz="1218956" rtl="0" eaLnBrk="1" latinLnBrk="0" hangingPunct="1">
              <a:lnSpc>
                <a:spcPct val="100000"/>
              </a:lnSpc>
              <a:spcBef>
                <a:spcPts val="0"/>
              </a:spcBef>
              <a:spcAft>
                <a:spcPts val="600"/>
              </a:spcAft>
              <a:buClrTx/>
              <a:buSzPct val="100000"/>
              <a:buFontTx/>
              <a:buChar char="•"/>
              <a:tabLst/>
              <a:defRPr kumimoji="1" sz="1400" b="0" i="0" u="none" strike="noStrike" cap="none" spc="0" baseline="0">
                <a:solidFill>
                  <a:schemeClr val="tx1"/>
                </a:solidFill>
                <a:uFillTx/>
                <a:latin typeface="+mn-lt"/>
                <a:ea typeface="+mn-ea"/>
                <a:cs typeface="+mj-cs"/>
                <a:sym typeface="+mn-lt"/>
              </a:defRPr>
            </a:lvl7pPr>
            <a:lvl8pPr marL="896112" marR="0" indent="-128016" algn="l" defTabSz="1218956" rtl="0" eaLnBrk="1" latinLnBrk="0" hangingPunct="1">
              <a:lnSpc>
                <a:spcPct val="100000"/>
              </a:lnSpc>
              <a:spcBef>
                <a:spcPts val="0"/>
              </a:spcBef>
              <a:spcAft>
                <a:spcPts val="600"/>
              </a:spcAft>
              <a:buClrTx/>
              <a:buSzPct val="100000"/>
              <a:buFontTx/>
              <a:buChar char="–"/>
              <a:tabLst/>
              <a:defRPr kumimoji="1" sz="1400" b="0" i="0" u="none" strike="noStrike" cap="none" spc="0" baseline="0">
                <a:solidFill>
                  <a:schemeClr val="tx1"/>
                </a:solidFill>
                <a:uFillTx/>
                <a:latin typeface="+mn-lt"/>
                <a:ea typeface="+mn-ea"/>
                <a:cs typeface="+mj-cs"/>
                <a:sym typeface="+mn-lt"/>
              </a:defRPr>
            </a:lvl8pPr>
            <a:lvl9pPr marL="1024128" marR="0" indent="-128016" algn="l" defTabSz="1218956" rtl="0" eaLnBrk="1" latinLnBrk="0" hangingPunct="1">
              <a:lnSpc>
                <a:spcPct val="100000"/>
              </a:lnSpc>
              <a:spcBef>
                <a:spcPts val="0"/>
              </a:spcBef>
              <a:spcAft>
                <a:spcPts val="6"/>
              </a:spcAft>
              <a:buClrTx/>
              <a:buSzPct val="100000"/>
              <a:buFontTx/>
              <a:buChar char="•"/>
              <a:tabLst/>
              <a:defRPr kumimoji="1" sz="1400" b="0" i="0" u="none" strike="noStrike" cap="none" spc="0" baseline="0">
                <a:solidFill>
                  <a:schemeClr val="tx1"/>
                </a:solidFill>
                <a:uFillTx/>
                <a:latin typeface="+mn-lt"/>
                <a:ea typeface="+mn-ea"/>
                <a:cs typeface="+mj-cs"/>
                <a:sym typeface="+mn-lt"/>
              </a:defRPr>
            </a:lvl9pPr>
          </a:lstStyle>
          <a:p>
            <a:r>
              <a:rPr lang="en-US" altLang="ja-JP" sz="1200" b="1" dirty="0"/>
              <a:t>3.</a:t>
            </a:r>
            <a:r>
              <a:rPr lang="ja-JP" altLang="en-US" sz="1200" b="1" dirty="0"/>
              <a:t>主な結果と示唆</a:t>
            </a:r>
            <a:endParaRPr lang="en-US" altLang="ja-JP" sz="1200" b="1" dirty="0"/>
          </a:p>
          <a:p>
            <a:pPr marL="171450" indent="-171450">
              <a:buFont typeface="Wingdings" panose="05000000000000000000" pitchFamily="2" charset="2"/>
              <a:buChar char="Ø"/>
            </a:pPr>
            <a:r>
              <a:rPr lang="ja-JP" altLang="en-US" sz="1200" dirty="0"/>
              <a:t>アナリストレポートから抽出された業種別の極性指標が、一部のマクロ経済指標に対して先行的な動きを示すことが判明。</a:t>
            </a:r>
            <a:endParaRPr lang="en-US" altLang="ja-JP" sz="1200" dirty="0"/>
          </a:p>
          <a:p>
            <a:pPr marL="427482" lvl="2" indent="-171450">
              <a:buFont typeface="Wingdings" panose="05000000000000000000" pitchFamily="2" charset="2"/>
              <a:buChar char="Ø"/>
            </a:pPr>
            <a:r>
              <a:rPr lang="ja-JP" altLang="en-US" sz="1200" dirty="0"/>
              <a:t>業界関係者による情報（例：価格・需要・供給見通しなど）が、マクロ経済の動きより早く市場に表れることを示唆する。</a:t>
            </a:r>
            <a:endParaRPr lang="en-US" altLang="ja-JP" sz="1200" dirty="0"/>
          </a:p>
          <a:p>
            <a:pPr marL="171450" indent="-171450">
              <a:buFont typeface="Wingdings" panose="05000000000000000000" pitchFamily="2" charset="2"/>
              <a:buChar char="Ø"/>
            </a:pPr>
            <a:r>
              <a:rPr lang="ja-JP" altLang="en-US" sz="1200" dirty="0"/>
              <a:t>極性指標は、投資家や政策担当者が意思決定の材料として参照できる指標になり得る。</a:t>
            </a:r>
            <a:endParaRPr lang="en-US" altLang="ja-JP" sz="1200" dirty="0"/>
          </a:p>
          <a:p>
            <a:endParaRPr lang="ja-JP" altLang="en-US" sz="1200" dirty="0"/>
          </a:p>
        </p:txBody>
      </p:sp>
      <p:grpSp>
        <p:nvGrpSpPr>
          <p:cNvPr id="12" name="グループ化 11">
            <a:extLst>
              <a:ext uri="{FF2B5EF4-FFF2-40B4-BE49-F238E27FC236}">
                <a16:creationId xmlns:a16="http://schemas.microsoft.com/office/drawing/2014/main" id="{748AFEE1-79B6-B3DB-3AA2-B9036E669FDA}"/>
              </a:ext>
            </a:extLst>
          </p:cNvPr>
          <p:cNvGrpSpPr/>
          <p:nvPr/>
        </p:nvGrpSpPr>
        <p:grpSpPr>
          <a:xfrm>
            <a:off x="6841555" y="3429000"/>
            <a:ext cx="3683913" cy="3048307"/>
            <a:chOff x="6341595" y="3322101"/>
            <a:chExt cx="4275969" cy="3462747"/>
          </a:xfrm>
        </p:grpSpPr>
        <p:pic>
          <p:nvPicPr>
            <p:cNvPr id="7" name="図 6">
              <a:extLst>
                <a:ext uri="{FF2B5EF4-FFF2-40B4-BE49-F238E27FC236}">
                  <a16:creationId xmlns:a16="http://schemas.microsoft.com/office/drawing/2014/main" id="{E43DAE75-87B1-B0DB-B0BE-630C62700018}"/>
                </a:ext>
              </a:extLst>
            </p:cNvPr>
            <p:cNvPicPr>
              <a:picLocks noChangeAspect="1"/>
            </p:cNvPicPr>
            <p:nvPr/>
          </p:nvPicPr>
          <p:blipFill>
            <a:blip r:embed="rId2"/>
            <a:stretch>
              <a:fillRect/>
            </a:stretch>
          </p:blipFill>
          <p:spPr>
            <a:xfrm>
              <a:off x="6341595" y="3322101"/>
              <a:ext cx="4275969" cy="3320498"/>
            </a:xfrm>
            <a:prstGeom prst="rect">
              <a:avLst/>
            </a:prstGeom>
          </p:spPr>
        </p:pic>
        <p:pic>
          <p:nvPicPr>
            <p:cNvPr id="9" name="図 8">
              <a:extLst>
                <a:ext uri="{FF2B5EF4-FFF2-40B4-BE49-F238E27FC236}">
                  <a16:creationId xmlns:a16="http://schemas.microsoft.com/office/drawing/2014/main" id="{3354ABCD-5C40-7884-4618-214457E5461A}"/>
                </a:ext>
              </a:extLst>
            </p:cNvPr>
            <p:cNvPicPr>
              <a:picLocks noChangeAspect="1"/>
            </p:cNvPicPr>
            <p:nvPr/>
          </p:nvPicPr>
          <p:blipFill>
            <a:blip r:embed="rId3"/>
            <a:stretch>
              <a:fillRect/>
            </a:stretch>
          </p:blipFill>
          <p:spPr>
            <a:xfrm>
              <a:off x="7052406" y="6407377"/>
              <a:ext cx="183853" cy="377471"/>
            </a:xfrm>
            <a:prstGeom prst="rect">
              <a:avLst/>
            </a:prstGeom>
          </p:spPr>
        </p:pic>
      </p:grpSp>
      <p:sp>
        <p:nvSpPr>
          <p:cNvPr id="5" name="吹き出し: 四角形 4">
            <a:extLst>
              <a:ext uri="{FF2B5EF4-FFF2-40B4-BE49-F238E27FC236}">
                <a16:creationId xmlns:a16="http://schemas.microsoft.com/office/drawing/2014/main" id="{C8A68C9B-3929-AB11-E6AF-AC96694E943B}"/>
              </a:ext>
            </a:extLst>
          </p:cNvPr>
          <p:cNvSpPr/>
          <p:nvPr/>
        </p:nvSpPr>
        <p:spPr bwMode="auto">
          <a:xfrm>
            <a:off x="3352149" y="1315454"/>
            <a:ext cx="1350817" cy="413902"/>
          </a:xfrm>
          <a:prstGeom prst="wedgeRectCallout">
            <a:avLst>
              <a:gd name="adj1" fmla="val -67868"/>
              <a:gd name="adj2" fmla="val 106506"/>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20000"/>
              </a:lnSpc>
              <a:spcBef>
                <a:spcPct val="0"/>
              </a:spcBef>
              <a:spcAft>
                <a:spcPct val="0"/>
              </a:spcAft>
              <a:buClrTx/>
              <a:buSzTx/>
              <a:buFont typeface="+mn-lt"/>
              <a:buNone/>
              <a:tabLst/>
            </a:pPr>
            <a:r>
              <a:rPr kumimoji="0" lang="ja-JP" altLang="en-US" sz="1000" b="0" i="0" u="none" strike="noStrike" cap="none" normalizeH="0" baseline="0" dirty="0">
                <a:ln>
                  <a:noFill/>
                </a:ln>
                <a:solidFill>
                  <a:schemeClr val="tx1"/>
                </a:solidFill>
                <a:effectLst/>
                <a:latin typeface="+mn-lt"/>
              </a:rPr>
              <a:t>テキストを加工し作成した時系列データ</a:t>
            </a:r>
          </a:p>
        </p:txBody>
      </p:sp>
      <p:sp>
        <p:nvSpPr>
          <p:cNvPr id="6" name="吹き出し: 四角形 5">
            <a:extLst>
              <a:ext uri="{FF2B5EF4-FFF2-40B4-BE49-F238E27FC236}">
                <a16:creationId xmlns:a16="http://schemas.microsoft.com/office/drawing/2014/main" id="{9B416EBD-C7D9-4CA9-B4C1-7032C95B6EE7}"/>
              </a:ext>
            </a:extLst>
          </p:cNvPr>
          <p:cNvSpPr/>
          <p:nvPr/>
        </p:nvSpPr>
        <p:spPr bwMode="auto">
          <a:xfrm>
            <a:off x="7612342" y="938611"/>
            <a:ext cx="1875993" cy="618017"/>
          </a:xfrm>
          <a:prstGeom prst="wedgeRectCallout">
            <a:avLst>
              <a:gd name="adj1" fmla="val -91713"/>
              <a:gd name="adj2" fmla="val -77642"/>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20000"/>
              </a:lnSpc>
              <a:spcBef>
                <a:spcPct val="0"/>
              </a:spcBef>
              <a:spcAft>
                <a:spcPct val="0"/>
              </a:spcAft>
              <a:buClrTx/>
              <a:buSzTx/>
              <a:buFont typeface="+mn-lt"/>
              <a:buNone/>
              <a:tabLst/>
            </a:pPr>
            <a:r>
              <a:rPr kumimoji="0" lang="ja-JP" altLang="en-US" sz="1000" b="0" i="0" u="none" strike="noStrike" cap="none" normalizeH="0" baseline="0" dirty="0">
                <a:ln>
                  <a:noFill/>
                </a:ln>
                <a:solidFill>
                  <a:schemeClr val="tx1"/>
                </a:solidFill>
                <a:effectLst/>
                <a:latin typeface="+mn-lt"/>
              </a:rPr>
              <a:t>「風が吹けば桶屋が儲かる」の今まで知らなかった「風」の部分を特定した研究</a:t>
            </a:r>
          </a:p>
        </p:txBody>
      </p:sp>
      <p:sp>
        <p:nvSpPr>
          <p:cNvPr id="8" name="四角形: メモ 7">
            <a:extLst>
              <a:ext uri="{FF2B5EF4-FFF2-40B4-BE49-F238E27FC236}">
                <a16:creationId xmlns:a16="http://schemas.microsoft.com/office/drawing/2014/main" id="{BE30D508-FAB4-16C0-5397-4E4E5CC3E9F5}"/>
              </a:ext>
            </a:extLst>
          </p:cNvPr>
          <p:cNvSpPr/>
          <p:nvPr/>
        </p:nvSpPr>
        <p:spPr bwMode="auto">
          <a:xfrm>
            <a:off x="289559" y="5756115"/>
            <a:ext cx="3512765" cy="599802"/>
          </a:xfrm>
          <a:prstGeom prst="foldedCorner">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r>
              <a:rPr lang="ja-JP" altLang="en-US" sz="800" b="0" i="0" dirty="0">
                <a:solidFill>
                  <a:srgbClr val="222222"/>
                </a:solidFill>
                <a:effectLst/>
                <a:latin typeface="Arial" panose="020B0604020202020204" pitchFamily="34" charset="0"/>
              </a:rPr>
              <a:t>田口怜</a:t>
            </a:r>
            <a:r>
              <a:rPr lang="en-US" altLang="ja-JP" sz="800" b="0" i="0" dirty="0">
                <a:solidFill>
                  <a:srgbClr val="222222"/>
                </a:solidFill>
                <a:effectLst/>
                <a:latin typeface="Arial" panose="020B0604020202020204" pitchFamily="34" charset="0"/>
              </a:rPr>
              <a:t>, </a:t>
            </a:r>
            <a:r>
              <a:rPr lang="ja-JP" altLang="en-US" sz="800" b="0" i="0" dirty="0">
                <a:solidFill>
                  <a:srgbClr val="222222"/>
                </a:solidFill>
                <a:effectLst/>
                <a:latin typeface="Arial" panose="020B0604020202020204" pitchFamily="34" charset="0"/>
              </a:rPr>
              <a:t>渡邊光</a:t>
            </a:r>
            <a:r>
              <a:rPr lang="en-US" altLang="ja-JP" sz="800" b="0" i="0" dirty="0">
                <a:solidFill>
                  <a:srgbClr val="222222"/>
                </a:solidFill>
                <a:effectLst/>
                <a:latin typeface="Arial" panose="020B0604020202020204" pitchFamily="34" charset="0"/>
              </a:rPr>
              <a:t>, </a:t>
            </a:r>
            <a:r>
              <a:rPr lang="ja-JP" altLang="en-US" sz="800" b="0" i="0" dirty="0">
                <a:solidFill>
                  <a:srgbClr val="222222"/>
                </a:solidFill>
                <a:effectLst/>
                <a:latin typeface="Arial" panose="020B0604020202020204" pitchFamily="34" charset="0"/>
              </a:rPr>
              <a:t>平野正徳</a:t>
            </a:r>
            <a:r>
              <a:rPr lang="en-US" altLang="ja-JP" sz="800" b="0" i="0" dirty="0">
                <a:solidFill>
                  <a:srgbClr val="222222"/>
                </a:solidFill>
                <a:effectLst/>
                <a:latin typeface="Arial" panose="020B0604020202020204" pitchFamily="34" charset="0"/>
              </a:rPr>
              <a:t>, </a:t>
            </a:r>
            <a:r>
              <a:rPr lang="ja-JP" altLang="en-US" sz="800" b="0" i="0" dirty="0">
                <a:solidFill>
                  <a:srgbClr val="222222"/>
                </a:solidFill>
                <a:effectLst/>
                <a:latin typeface="Arial" panose="020B0604020202020204" pitchFamily="34" charset="0"/>
              </a:rPr>
              <a:t>鈴木雅弘</a:t>
            </a:r>
            <a:r>
              <a:rPr lang="en-US" altLang="ja-JP" sz="800" b="0" i="0" dirty="0">
                <a:solidFill>
                  <a:srgbClr val="222222"/>
                </a:solidFill>
                <a:effectLst/>
                <a:latin typeface="Arial" panose="020B0604020202020204" pitchFamily="34" charset="0"/>
              </a:rPr>
              <a:t>, </a:t>
            </a:r>
            <a:r>
              <a:rPr lang="ja-JP" altLang="en-US" sz="800" b="0" i="0" dirty="0">
                <a:solidFill>
                  <a:srgbClr val="222222"/>
                </a:solidFill>
                <a:effectLst/>
                <a:latin typeface="Arial" panose="020B0604020202020204" pitchFamily="34" charset="0"/>
              </a:rPr>
              <a:t>坂地泰紀</a:t>
            </a:r>
            <a:r>
              <a:rPr lang="en-US" altLang="ja-JP" sz="800" b="0" i="0" dirty="0">
                <a:solidFill>
                  <a:srgbClr val="222222"/>
                </a:solidFill>
                <a:effectLst/>
                <a:latin typeface="Arial" panose="020B0604020202020204" pitchFamily="34" charset="0"/>
              </a:rPr>
              <a:t>, </a:t>
            </a:r>
            <a:r>
              <a:rPr lang="ja-JP" altLang="en-US" sz="800" b="0" i="0" dirty="0">
                <a:solidFill>
                  <a:srgbClr val="222222"/>
                </a:solidFill>
                <a:effectLst/>
                <a:latin typeface="Arial" panose="020B0604020202020204" pitchFamily="34" charset="0"/>
              </a:rPr>
              <a:t>和泉潔</a:t>
            </a:r>
            <a:r>
              <a:rPr lang="en-US" altLang="ja-JP" sz="800" b="0" i="0" dirty="0">
                <a:solidFill>
                  <a:srgbClr val="222222"/>
                </a:solidFill>
                <a:effectLst/>
                <a:latin typeface="Arial" panose="020B0604020202020204" pitchFamily="34" charset="0"/>
              </a:rPr>
              <a:t>, </a:t>
            </a:r>
            <a:r>
              <a:rPr lang="ja-JP" altLang="en-US" sz="800" b="0" i="0" dirty="0">
                <a:solidFill>
                  <a:srgbClr val="222222"/>
                </a:solidFill>
                <a:effectLst/>
                <a:latin typeface="Arial" panose="020B0604020202020204" pitchFamily="34" charset="0"/>
              </a:rPr>
              <a:t>平松賢士</a:t>
            </a:r>
            <a:r>
              <a:rPr lang="en-US" altLang="ja-JP" sz="800" b="0" i="0" dirty="0">
                <a:solidFill>
                  <a:srgbClr val="222222"/>
                </a:solidFill>
                <a:effectLst/>
                <a:latin typeface="Arial" panose="020B0604020202020204" pitchFamily="34" charset="0"/>
              </a:rPr>
              <a:t>,</a:t>
            </a:r>
            <a:r>
              <a:rPr lang="ja-JP" altLang="en-US" sz="800" dirty="0">
                <a:solidFill>
                  <a:srgbClr val="222222"/>
                </a:solidFill>
                <a:latin typeface="Arial" panose="020B0604020202020204" pitchFamily="34" charset="0"/>
              </a:rPr>
              <a:t> </a:t>
            </a:r>
            <a:r>
              <a:rPr lang="en-US" altLang="ja-JP" sz="800" dirty="0">
                <a:solidFill>
                  <a:srgbClr val="222222"/>
                </a:solidFill>
                <a:latin typeface="Arial" panose="020B0604020202020204" pitchFamily="34" charset="0"/>
              </a:rPr>
              <a:t>『</a:t>
            </a:r>
            <a:r>
              <a:rPr lang="ja-JP" altLang="en-US" sz="800" b="0" i="0" dirty="0">
                <a:solidFill>
                  <a:srgbClr val="222222"/>
                </a:solidFill>
                <a:effectLst/>
                <a:latin typeface="Arial" panose="020B0604020202020204" pitchFamily="34" charset="0"/>
              </a:rPr>
              <a:t>アナリストレポートから生成した極性指標を用いた市場動向分析</a:t>
            </a:r>
            <a:r>
              <a:rPr lang="en-US" altLang="ja-JP" sz="800" b="0" i="0" dirty="0">
                <a:solidFill>
                  <a:srgbClr val="222222"/>
                </a:solidFill>
                <a:effectLst/>
                <a:latin typeface="Arial" panose="020B0604020202020204" pitchFamily="34" charset="0"/>
              </a:rPr>
              <a:t>』</a:t>
            </a:r>
            <a:r>
              <a:rPr lang="en-US" altLang="ja-JP" sz="800" dirty="0">
                <a:solidFill>
                  <a:srgbClr val="222222"/>
                </a:solidFill>
                <a:latin typeface="Arial" panose="020B0604020202020204" pitchFamily="34" charset="0"/>
              </a:rPr>
              <a:t>, </a:t>
            </a:r>
            <a:r>
              <a:rPr lang="ja-JP" altLang="en-US" sz="800" b="0" i="0" dirty="0">
                <a:solidFill>
                  <a:srgbClr val="222222"/>
                </a:solidFill>
                <a:effectLst/>
                <a:latin typeface="Arial" panose="020B0604020202020204" pitchFamily="34" charset="0"/>
              </a:rPr>
              <a:t>人工知能学会第</a:t>
            </a:r>
            <a:r>
              <a:rPr lang="en-US" altLang="ja-JP" sz="800" b="0" i="0" dirty="0">
                <a:solidFill>
                  <a:srgbClr val="222222"/>
                </a:solidFill>
                <a:effectLst/>
                <a:latin typeface="Arial" panose="020B0604020202020204" pitchFamily="34" charset="0"/>
              </a:rPr>
              <a:t>27</a:t>
            </a:r>
            <a:r>
              <a:rPr lang="ja-JP" altLang="en-US" sz="800" b="0" i="0" dirty="0">
                <a:solidFill>
                  <a:srgbClr val="222222"/>
                </a:solidFill>
                <a:effectLst/>
                <a:latin typeface="Arial" panose="020B0604020202020204" pitchFamily="34" charset="0"/>
              </a:rPr>
              <a:t>回金融情報学研究会</a:t>
            </a:r>
            <a:r>
              <a:rPr lang="en-US" altLang="ja-JP" sz="800" b="0" i="0" dirty="0">
                <a:solidFill>
                  <a:srgbClr val="222222"/>
                </a:solidFill>
                <a:effectLst/>
                <a:latin typeface="Arial" panose="020B0604020202020204" pitchFamily="34" charset="0"/>
              </a:rPr>
              <a:t>, 2021</a:t>
            </a:r>
            <a:r>
              <a:rPr lang="ja-JP" altLang="en-US" sz="800" b="0" i="0" dirty="0">
                <a:solidFill>
                  <a:srgbClr val="222222"/>
                </a:solidFill>
                <a:effectLst/>
                <a:latin typeface="Arial" panose="020B0604020202020204" pitchFamily="34" charset="0"/>
              </a:rPr>
              <a:t>年</a:t>
            </a:r>
            <a:r>
              <a:rPr lang="en-US" altLang="ja-JP" sz="800" b="0" i="0" dirty="0">
                <a:solidFill>
                  <a:srgbClr val="222222"/>
                </a:solidFill>
                <a:effectLst/>
                <a:latin typeface="Arial" panose="020B0604020202020204" pitchFamily="34" charset="0"/>
              </a:rPr>
              <a:t>10</a:t>
            </a:r>
            <a:r>
              <a:rPr lang="ja-JP" altLang="en-US" sz="800" b="0" i="0" dirty="0">
                <a:solidFill>
                  <a:srgbClr val="222222"/>
                </a:solidFill>
                <a:effectLst/>
                <a:latin typeface="Arial" panose="020B0604020202020204" pitchFamily="34" charset="0"/>
              </a:rPr>
              <a:t>月</a:t>
            </a:r>
            <a:r>
              <a:rPr lang="en-US" altLang="ja-JP" sz="800" b="0" i="0" dirty="0">
                <a:solidFill>
                  <a:srgbClr val="222222"/>
                </a:solidFill>
                <a:effectLst/>
                <a:latin typeface="Arial" panose="020B0604020202020204" pitchFamily="34" charset="0"/>
              </a:rPr>
              <a:t>9</a:t>
            </a:r>
            <a:r>
              <a:rPr lang="ja-JP" altLang="en-US" sz="800" b="0" i="0" dirty="0">
                <a:solidFill>
                  <a:srgbClr val="222222"/>
                </a:solidFill>
                <a:effectLst/>
                <a:latin typeface="Arial" panose="020B0604020202020204" pitchFamily="34" charset="0"/>
              </a:rPr>
              <a:t>日</a:t>
            </a:r>
            <a:r>
              <a:rPr lang="en-US" altLang="ja-JP" sz="800" b="0" i="0" dirty="0">
                <a:solidFill>
                  <a:srgbClr val="222222"/>
                </a:solidFill>
                <a:effectLst/>
                <a:latin typeface="Arial" panose="020B0604020202020204" pitchFamily="34" charset="0"/>
              </a:rPr>
              <a:t>. </a:t>
            </a:r>
            <a:r>
              <a:rPr lang="en-US" altLang="ja-JP" sz="800" b="0" i="0" dirty="0">
                <a:solidFill>
                  <a:srgbClr val="222222"/>
                </a:solidFill>
                <a:effectLst/>
                <a:latin typeface="Arial" panose="020B0604020202020204" pitchFamily="34" charset="0"/>
                <a:hlinkClick r:id="rId4"/>
              </a:rPr>
              <a:t>https://doi.org/10.11517/jsaisigtwo.2021.FIN-027_36</a:t>
            </a:r>
            <a:endParaRPr lang="en-US" altLang="ja-JP" sz="800" b="0" i="0" dirty="0">
              <a:solidFill>
                <a:srgbClr val="222222"/>
              </a:solidFill>
              <a:effectLst/>
              <a:latin typeface="Arial" panose="020B0604020202020204" pitchFamily="34" charset="0"/>
            </a:endParaRPr>
          </a:p>
        </p:txBody>
      </p:sp>
      <p:sp>
        <p:nvSpPr>
          <p:cNvPr id="10" name="吹き出し: 四角形 9">
            <a:extLst>
              <a:ext uri="{FF2B5EF4-FFF2-40B4-BE49-F238E27FC236}">
                <a16:creationId xmlns:a16="http://schemas.microsoft.com/office/drawing/2014/main" id="{A3C2B1E0-FF7D-89F2-98A4-738CEA74C382}"/>
              </a:ext>
            </a:extLst>
          </p:cNvPr>
          <p:cNvSpPr/>
          <p:nvPr/>
        </p:nvSpPr>
        <p:spPr bwMode="auto">
          <a:xfrm>
            <a:off x="1977015" y="2350090"/>
            <a:ext cx="2275840" cy="413902"/>
          </a:xfrm>
          <a:prstGeom prst="wedgeRectCallout">
            <a:avLst>
              <a:gd name="adj1" fmla="val -65487"/>
              <a:gd name="adj2" fmla="val -111142"/>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20000"/>
              </a:lnSpc>
              <a:spcBef>
                <a:spcPct val="0"/>
              </a:spcBef>
              <a:spcAft>
                <a:spcPct val="0"/>
              </a:spcAft>
              <a:buClrTx/>
              <a:buSzTx/>
              <a:buFont typeface="+mn-lt"/>
              <a:buNone/>
              <a:tabLst/>
            </a:pPr>
            <a:r>
              <a:rPr kumimoji="0" lang="ja-JP" altLang="en-US" sz="1000" b="0" i="0" u="none" strike="noStrike" cap="none" normalizeH="0" baseline="0" dirty="0">
                <a:ln>
                  <a:noFill/>
                </a:ln>
                <a:solidFill>
                  <a:schemeClr val="tx1"/>
                </a:solidFill>
                <a:effectLst/>
                <a:latin typeface="+mn-lt"/>
              </a:rPr>
              <a:t>経済アナリスト（故：森永卓郎先生など）が投資家向けに書いた文章</a:t>
            </a:r>
          </a:p>
        </p:txBody>
      </p:sp>
    </p:spTree>
    <p:extLst>
      <p:ext uri="{BB962C8B-B14F-4D97-AF65-F5344CB8AC3E}">
        <p14:creationId xmlns:p14="http://schemas.microsoft.com/office/powerpoint/2010/main" val="3016451174"/>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DF375A-C93E-BD4C-B3E7-99310BA714AA}"/>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4500935E-72EA-9945-5083-2E59EC0A32AD}"/>
              </a:ext>
            </a:extLst>
          </p:cNvPr>
          <p:cNvSpPr>
            <a:spLocks noGrp="1"/>
          </p:cNvSpPr>
          <p:nvPr>
            <p:ph type="title"/>
          </p:nvPr>
        </p:nvSpPr>
        <p:spPr/>
        <p:txBody>
          <a:bodyPr/>
          <a:lstStyle/>
          <a:p>
            <a:r>
              <a:rPr kumimoji="1" lang="ja-JP" altLang="en-US" dirty="0"/>
              <a:t>第</a:t>
            </a:r>
            <a:r>
              <a:rPr lang="en-US" altLang="ja-JP" dirty="0"/>
              <a:t>6</a:t>
            </a:r>
            <a:r>
              <a:rPr kumimoji="1" lang="ja-JP" altLang="en-US" dirty="0"/>
              <a:t>章</a:t>
            </a:r>
            <a:r>
              <a:rPr kumimoji="1" lang="en-US" altLang="ja-JP" dirty="0"/>
              <a:t>:</a:t>
            </a:r>
            <a:r>
              <a:rPr kumimoji="1" lang="ja-JP" altLang="en-US" dirty="0"/>
              <a:t>予測ベースの極性指標に基づく暗号資産アセットアロケーション戦略</a:t>
            </a:r>
          </a:p>
        </p:txBody>
      </p:sp>
      <p:sp>
        <p:nvSpPr>
          <p:cNvPr id="3" name="コンテンツ プレースホルダー 2">
            <a:extLst>
              <a:ext uri="{FF2B5EF4-FFF2-40B4-BE49-F238E27FC236}">
                <a16:creationId xmlns:a16="http://schemas.microsoft.com/office/drawing/2014/main" id="{EDA8BD23-4F24-7899-D8FB-609A4D5FEE66}"/>
              </a:ext>
            </a:extLst>
          </p:cNvPr>
          <p:cNvSpPr>
            <a:spLocks noGrp="1"/>
          </p:cNvSpPr>
          <p:nvPr>
            <p:ph sz="quarter" idx="15"/>
          </p:nvPr>
        </p:nvSpPr>
        <p:spPr>
          <a:xfrm>
            <a:off x="289559" y="1719262"/>
            <a:ext cx="5650752" cy="4288536"/>
          </a:xfrm>
        </p:spPr>
        <p:txBody>
          <a:bodyPr/>
          <a:lstStyle/>
          <a:p>
            <a:r>
              <a:rPr lang="en-US" altLang="ja-JP" sz="1200" b="1" dirty="0"/>
              <a:t>1.</a:t>
            </a:r>
            <a:r>
              <a:rPr lang="ja-JP" altLang="en-US" sz="1200" b="1" dirty="0"/>
              <a:t>研究目的</a:t>
            </a:r>
            <a:endParaRPr lang="en-US" altLang="ja-JP" sz="1200" b="1" dirty="0"/>
          </a:p>
          <a:p>
            <a:pPr marL="171450" indent="-171450">
              <a:buFont typeface="Wingdings" panose="05000000000000000000" pitchFamily="2" charset="2"/>
              <a:buChar char="Ø"/>
            </a:pPr>
            <a:r>
              <a:rPr lang="ja-JP" altLang="en-US" sz="1200" dirty="0"/>
              <a:t>自然言語処理で生成された極性指標の変化点を用いて、暗号資産のポートフォリオ運用を最適化する戦略を提案。</a:t>
            </a:r>
            <a:endParaRPr lang="en-US" altLang="ja-JP" sz="1200" dirty="0"/>
          </a:p>
          <a:p>
            <a:endParaRPr lang="en-US" altLang="ja-JP" sz="1200" dirty="0"/>
          </a:p>
          <a:p>
            <a:r>
              <a:rPr lang="en-US" altLang="ja-JP" sz="1200" b="1" dirty="0"/>
              <a:t>2.</a:t>
            </a:r>
            <a:r>
              <a:rPr lang="ja-JP" altLang="en-US" sz="1200" b="1" dirty="0"/>
              <a:t>使用データと手法</a:t>
            </a:r>
            <a:endParaRPr lang="en-US" altLang="ja-JP" sz="1200" b="1" dirty="0"/>
          </a:p>
          <a:p>
            <a:pPr marL="171450" indent="-171450">
              <a:buFont typeface="Wingdings" panose="05000000000000000000" pitchFamily="2" charset="2"/>
              <a:buChar char="Ø"/>
            </a:pPr>
            <a:r>
              <a:rPr lang="ja-JP" altLang="en-US" sz="1200" dirty="0"/>
              <a:t>対象データ</a:t>
            </a:r>
            <a:endParaRPr lang="en-US" altLang="ja-JP" sz="1200" dirty="0"/>
          </a:p>
          <a:p>
            <a:pPr marL="427482" lvl="2" indent="-171450">
              <a:buFont typeface="Wingdings" panose="05000000000000000000" pitchFamily="2" charset="2"/>
              <a:buChar char="Ø"/>
            </a:pPr>
            <a:r>
              <a:rPr lang="ja-JP" altLang="en-US" sz="1200" dirty="0"/>
              <a:t>複数の暗号資産時系列の終値</a:t>
            </a:r>
            <a:endParaRPr lang="en-US" altLang="ja-JP" sz="1200" dirty="0"/>
          </a:p>
          <a:p>
            <a:pPr marL="427482" lvl="2" indent="-171450">
              <a:buFont typeface="Wingdings" panose="05000000000000000000" pitchFamily="2" charset="2"/>
              <a:buChar char="Ø"/>
            </a:pPr>
            <a:r>
              <a:rPr lang="ja-JP" altLang="en-US" sz="1200" dirty="0"/>
              <a:t>金融ニュースや市場レポート</a:t>
            </a:r>
            <a:endParaRPr lang="en-US" altLang="ja-JP" sz="1200" dirty="0"/>
          </a:p>
          <a:p>
            <a:pPr marL="171450" indent="-171450">
              <a:buFont typeface="Wingdings" panose="05000000000000000000" pitchFamily="2" charset="2"/>
              <a:buChar char="Ø"/>
            </a:pPr>
            <a:r>
              <a:rPr lang="ja-JP" altLang="en-US" sz="1200" dirty="0"/>
              <a:t>分析モデル</a:t>
            </a:r>
            <a:endParaRPr lang="en-US" altLang="ja-JP" sz="1200" dirty="0"/>
          </a:p>
          <a:p>
            <a:pPr marL="427482" lvl="2" indent="-171450">
              <a:buFont typeface="Wingdings" panose="05000000000000000000" pitchFamily="2" charset="2"/>
              <a:buChar char="Ø"/>
            </a:pPr>
            <a:r>
              <a:rPr lang="ja-JP" altLang="en-US" sz="1200" dirty="0"/>
              <a:t>極性指標作成には、ニューステキストを</a:t>
            </a:r>
            <a:r>
              <a:rPr lang="en-US" altLang="ja-JP" sz="1200" dirty="0"/>
              <a:t>PLL</a:t>
            </a:r>
            <a:r>
              <a:rPr lang="ja-JP" altLang="en-US" sz="1200" dirty="0"/>
              <a:t>スコア＋</a:t>
            </a:r>
            <a:r>
              <a:rPr lang="en-US" altLang="ja-JP" sz="1200" dirty="0"/>
              <a:t>Informer</a:t>
            </a:r>
            <a:r>
              <a:rPr lang="ja-JP" altLang="en-US" sz="1200" dirty="0"/>
              <a:t>モデルを使用して時系列プロットに変換した。</a:t>
            </a:r>
            <a:endParaRPr lang="en-US" altLang="ja-JP" sz="1200" dirty="0"/>
          </a:p>
          <a:p>
            <a:pPr marL="427482" lvl="2" indent="-171450">
              <a:buFont typeface="Wingdings" panose="05000000000000000000" pitchFamily="2" charset="2"/>
              <a:buChar char="Ø"/>
            </a:pPr>
            <a:r>
              <a:rPr lang="ja-JP" altLang="en-US" sz="1200" dirty="0"/>
              <a:t>変化点検知には</a:t>
            </a:r>
            <a:r>
              <a:rPr lang="en-US" altLang="ja-JP" sz="1200" dirty="0" err="1"/>
              <a:t>ChangeFinder</a:t>
            </a:r>
            <a:r>
              <a:rPr lang="ja-JP" altLang="en-US" sz="1200" dirty="0"/>
              <a:t>を使った。</a:t>
            </a:r>
            <a:endParaRPr lang="en-US" altLang="ja-JP" sz="1200" dirty="0"/>
          </a:p>
          <a:p>
            <a:pPr marL="427482" lvl="2" indent="-171450">
              <a:buFont typeface="Wingdings" panose="05000000000000000000" pitchFamily="2" charset="2"/>
              <a:buChar char="Ø"/>
            </a:pPr>
            <a:r>
              <a:rPr lang="ja-JP" altLang="en-US" sz="1200" dirty="0"/>
              <a:t>ポートフォリオ最適化においては、リスク・パリティポートフォリオ最適化を使い、因果推論（</a:t>
            </a:r>
            <a:r>
              <a:rPr lang="en-US" altLang="ja-JP" sz="1200" dirty="0"/>
              <a:t>VAR-</a:t>
            </a:r>
            <a:r>
              <a:rPr lang="en-US" altLang="ja-JP" sz="1200" dirty="0" err="1"/>
              <a:t>LiNGAM</a:t>
            </a:r>
            <a:r>
              <a:rPr lang="ja-JP" altLang="en-US" sz="1200" dirty="0"/>
              <a:t>）に基づく銘柄調整を行った。</a:t>
            </a:r>
            <a:endParaRPr lang="en-US" altLang="ja-JP" sz="1200" dirty="0"/>
          </a:p>
        </p:txBody>
      </p:sp>
      <p:sp>
        <p:nvSpPr>
          <p:cNvPr id="4" name="コンテンツ プレースホルダー 2">
            <a:extLst>
              <a:ext uri="{FF2B5EF4-FFF2-40B4-BE49-F238E27FC236}">
                <a16:creationId xmlns:a16="http://schemas.microsoft.com/office/drawing/2014/main" id="{A343AA41-698D-23A3-C995-C968539B70C3}"/>
              </a:ext>
            </a:extLst>
          </p:cNvPr>
          <p:cNvSpPr txBox="1">
            <a:spLocks/>
          </p:cNvSpPr>
          <p:nvPr/>
        </p:nvSpPr>
        <p:spPr>
          <a:xfrm>
            <a:off x="6177134" y="1719262"/>
            <a:ext cx="5650752" cy="4288536"/>
          </a:xfrm>
          <a:prstGeom prst="rect">
            <a:avLst/>
          </a:prstGeom>
        </p:spPr>
        <p:txBody>
          <a:bodyPr vert="horz" lIns="0" tIns="0" rIns="0" bIns="0" rtlCol="0">
            <a:noAutofit/>
          </a:bodyPr>
          <a:lstStyle>
            <a:lvl1pPr marL="0" marR="0" indent="0" algn="l" defTabSz="1218956" rtl="0" eaLnBrk="1" latinLnBrk="0" hangingPunct="1">
              <a:lnSpc>
                <a:spcPct val="120000"/>
              </a:lnSpc>
              <a:spcBef>
                <a:spcPts val="0"/>
              </a:spcBef>
              <a:spcAft>
                <a:spcPts val="0"/>
              </a:spcAft>
              <a:buClrTx/>
              <a:buSzTx/>
              <a:buFontTx/>
              <a:buNone/>
              <a:tabLst/>
              <a:defRPr kumimoji="1" sz="1400" b="0" i="0" u="none" strike="noStrike" cap="none" spc="0" baseline="0">
                <a:solidFill>
                  <a:schemeClr val="tx1"/>
                </a:solidFill>
                <a:uFillTx/>
                <a:latin typeface="+mn-lt"/>
                <a:ea typeface="+mn-ea"/>
                <a:cs typeface="+mj-cs"/>
                <a:sym typeface="+mn-lt"/>
              </a:defRPr>
            </a:lvl1pPr>
            <a:lvl2pPr marL="128016" marR="0" indent="-128016" algn="l" defTabSz="1218956" rtl="0" eaLnBrk="1" latinLnBrk="0" hangingPunct="1">
              <a:lnSpc>
                <a:spcPct val="120000"/>
              </a:lnSpc>
              <a:spcBef>
                <a:spcPts val="0"/>
              </a:spcBef>
              <a:spcAft>
                <a:spcPts val="0"/>
              </a:spcAft>
              <a:buClrTx/>
              <a:buSzPct val="100000"/>
              <a:buFontTx/>
              <a:buChar char="–"/>
              <a:tabLst/>
              <a:defRPr kumimoji="1" sz="1400" b="0" i="0" u="none" strike="noStrike" cap="none" spc="0" baseline="0">
                <a:solidFill>
                  <a:schemeClr val="tx1"/>
                </a:solidFill>
                <a:uFillTx/>
                <a:latin typeface="+mn-lt"/>
                <a:ea typeface="+mn-ea"/>
                <a:cs typeface="+mj-cs"/>
                <a:sym typeface="+mn-lt"/>
              </a:defRPr>
            </a:lvl2pPr>
            <a:lvl3pPr marL="256032" marR="0" indent="-128016" algn="l" defTabSz="1218956" rtl="0" eaLnBrk="1" latinLnBrk="0" hangingPunct="1">
              <a:lnSpc>
                <a:spcPct val="120000"/>
              </a:lnSpc>
              <a:spcBef>
                <a:spcPts val="0"/>
              </a:spcBef>
              <a:spcAft>
                <a:spcPts val="0"/>
              </a:spcAft>
              <a:buClrTx/>
              <a:buSzPct val="100000"/>
              <a:buFontTx/>
              <a:buChar char="•"/>
              <a:tabLst/>
              <a:defRPr kumimoji="1" sz="1400" b="0" i="0" u="none" strike="noStrike" cap="none" spc="0" baseline="0">
                <a:solidFill>
                  <a:schemeClr val="tx1"/>
                </a:solidFill>
                <a:uFillTx/>
                <a:latin typeface="+mn-lt"/>
                <a:ea typeface="+mn-ea"/>
                <a:cs typeface="+mj-cs"/>
                <a:sym typeface="+mn-lt"/>
              </a:defRPr>
            </a:lvl3pPr>
            <a:lvl4pPr marL="384048" marR="0" indent="-128016" algn="l" defTabSz="1218956" rtl="0" eaLnBrk="1" latinLnBrk="0" hangingPunct="1">
              <a:lnSpc>
                <a:spcPct val="120000"/>
              </a:lnSpc>
              <a:spcBef>
                <a:spcPts val="0"/>
              </a:spcBef>
              <a:spcAft>
                <a:spcPts val="0"/>
              </a:spcAft>
              <a:buClrTx/>
              <a:buSzPct val="100000"/>
              <a:buFontTx/>
              <a:buChar char="–"/>
              <a:tabLst/>
              <a:defRPr kumimoji="1" sz="1400" b="0" i="0" u="none" strike="noStrike" cap="none" spc="0" baseline="0">
                <a:solidFill>
                  <a:schemeClr val="tx1"/>
                </a:solidFill>
                <a:uFillTx/>
                <a:latin typeface="+mn-lt"/>
                <a:ea typeface="+mn-ea"/>
                <a:cs typeface="+mj-cs"/>
                <a:sym typeface="+mn-lt"/>
              </a:defRPr>
            </a:lvl4pPr>
            <a:lvl5pPr marL="512064" marR="0" indent="-128016" algn="l" defTabSz="1218956" rtl="0" eaLnBrk="1" latinLnBrk="0" hangingPunct="1">
              <a:lnSpc>
                <a:spcPct val="120000"/>
              </a:lnSpc>
              <a:spcBef>
                <a:spcPts val="0"/>
              </a:spcBef>
              <a:spcAft>
                <a:spcPts val="0"/>
              </a:spcAft>
              <a:buClrTx/>
              <a:buSzPct val="100000"/>
              <a:buFontTx/>
              <a:buChar char="•"/>
              <a:tabLst/>
              <a:defRPr kumimoji="1" sz="1400" b="0" i="0" u="none" strike="noStrike" cap="none" spc="0" baseline="0">
                <a:solidFill>
                  <a:schemeClr val="tx1"/>
                </a:solidFill>
                <a:uFillTx/>
                <a:latin typeface="+mn-lt"/>
                <a:ea typeface="+mn-ea"/>
                <a:cs typeface="+mj-cs"/>
                <a:sym typeface="+mn-lt"/>
              </a:defRPr>
            </a:lvl5pPr>
            <a:lvl6pPr marL="640080" marR="0" indent="-128016" algn="l" defTabSz="1218956" rtl="0" eaLnBrk="1" latinLnBrk="0" hangingPunct="1">
              <a:lnSpc>
                <a:spcPct val="100000"/>
              </a:lnSpc>
              <a:spcBef>
                <a:spcPts val="0"/>
              </a:spcBef>
              <a:spcAft>
                <a:spcPts val="600"/>
              </a:spcAft>
              <a:buClrTx/>
              <a:buSzPct val="100000"/>
              <a:buFontTx/>
              <a:buChar char="–"/>
              <a:tabLst/>
              <a:defRPr kumimoji="1" sz="1400" b="0" i="0" u="none" strike="noStrike" cap="none" spc="0" baseline="0">
                <a:solidFill>
                  <a:schemeClr val="tx1"/>
                </a:solidFill>
                <a:uFillTx/>
                <a:latin typeface="+mn-lt"/>
                <a:ea typeface="+mn-ea"/>
                <a:cs typeface="+mj-cs"/>
                <a:sym typeface="+mn-lt"/>
              </a:defRPr>
            </a:lvl6pPr>
            <a:lvl7pPr marL="768096" marR="0" indent="-128016" algn="l" defTabSz="1218956" rtl="0" eaLnBrk="1" latinLnBrk="0" hangingPunct="1">
              <a:lnSpc>
                <a:spcPct val="100000"/>
              </a:lnSpc>
              <a:spcBef>
                <a:spcPts val="0"/>
              </a:spcBef>
              <a:spcAft>
                <a:spcPts val="600"/>
              </a:spcAft>
              <a:buClrTx/>
              <a:buSzPct val="100000"/>
              <a:buFontTx/>
              <a:buChar char="•"/>
              <a:tabLst/>
              <a:defRPr kumimoji="1" sz="1400" b="0" i="0" u="none" strike="noStrike" cap="none" spc="0" baseline="0">
                <a:solidFill>
                  <a:schemeClr val="tx1"/>
                </a:solidFill>
                <a:uFillTx/>
                <a:latin typeface="+mn-lt"/>
                <a:ea typeface="+mn-ea"/>
                <a:cs typeface="+mj-cs"/>
                <a:sym typeface="+mn-lt"/>
              </a:defRPr>
            </a:lvl7pPr>
            <a:lvl8pPr marL="896112" marR="0" indent="-128016" algn="l" defTabSz="1218956" rtl="0" eaLnBrk="1" latinLnBrk="0" hangingPunct="1">
              <a:lnSpc>
                <a:spcPct val="100000"/>
              </a:lnSpc>
              <a:spcBef>
                <a:spcPts val="0"/>
              </a:spcBef>
              <a:spcAft>
                <a:spcPts val="600"/>
              </a:spcAft>
              <a:buClrTx/>
              <a:buSzPct val="100000"/>
              <a:buFontTx/>
              <a:buChar char="–"/>
              <a:tabLst/>
              <a:defRPr kumimoji="1" sz="1400" b="0" i="0" u="none" strike="noStrike" cap="none" spc="0" baseline="0">
                <a:solidFill>
                  <a:schemeClr val="tx1"/>
                </a:solidFill>
                <a:uFillTx/>
                <a:latin typeface="+mn-lt"/>
                <a:ea typeface="+mn-ea"/>
                <a:cs typeface="+mj-cs"/>
                <a:sym typeface="+mn-lt"/>
              </a:defRPr>
            </a:lvl8pPr>
            <a:lvl9pPr marL="1024128" marR="0" indent="-128016" algn="l" defTabSz="1218956" rtl="0" eaLnBrk="1" latinLnBrk="0" hangingPunct="1">
              <a:lnSpc>
                <a:spcPct val="100000"/>
              </a:lnSpc>
              <a:spcBef>
                <a:spcPts val="0"/>
              </a:spcBef>
              <a:spcAft>
                <a:spcPts val="6"/>
              </a:spcAft>
              <a:buClrTx/>
              <a:buSzPct val="100000"/>
              <a:buFontTx/>
              <a:buChar char="•"/>
              <a:tabLst/>
              <a:defRPr kumimoji="1" sz="1400" b="0" i="0" u="none" strike="noStrike" cap="none" spc="0" baseline="0">
                <a:solidFill>
                  <a:schemeClr val="tx1"/>
                </a:solidFill>
                <a:uFillTx/>
                <a:latin typeface="+mn-lt"/>
                <a:ea typeface="+mn-ea"/>
                <a:cs typeface="+mj-cs"/>
                <a:sym typeface="+mn-lt"/>
              </a:defRPr>
            </a:lvl9pPr>
          </a:lstStyle>
          <a:p>
            <a:r>
              <a:rPr lang="en-US" altLang="ja-JP" sz="1200" b="1" dirty="0"/>
              <a:t>3.</a:t>
            </a:r>
            <a:r>
              <a:rPr lang="ja-JP" altLang="en-US" sz="1200" b="1" dirty="0"/>
              <a:t>主な結果と示唆</a:t>
            </a:r>
            <a:endParaRPr lang="en-US" altLang="ja-JP" sz="1200" b="1" dirty="0"/>
          </a:p>
          <a:p>
            <a:pPr marL="171450" indent="-171450">
              <a:buFont typeface="Wingdings" panose="05000000000000000000" pitchFamily="2" charset="2"/>
              <a:buChar char="Ø"/>
            </a:pPr>
            <a:r>
              <a:rPr lang="ja-JP" altLang="en-US" sz="1200" dirty="0"/>
              <a:t>提案手法は下落時の損失を抑え、比較的安定した運用成績を示した。</a:t>
            </a:r>
            <a:endParaRPr lang="en-US" altLang="ja-JP" sz="1200" dirty="0"/>
          </a:p>
          <a:p>
            <a:pPr marL="171450" indent="-171450">
              <a:buFont typeface="Wingdings" panose="05000000000000000000" pitchFamily="2" charset="2"/>
              <a:buChar char="Ø"/>
            </a:pPr>
            <a:r>
              <a:rPr lang="ja-JP" altLang="en-US" sz="1200" dirty="0"/>
              <a:t>暗号資産ポートフォリオの運用に限っては、株価の情報よりもニュース記事のほうが有用だという結果を示した。</a:t>
            </a:r>
          </a:p>
          <a:p>
            <a:pPr marL="171450" indent="-171450">
              <a:buFont typeface="Wingdings" panose="05000000000000000000" pitchFamily="2" charset="2"/>
              <a:buChar char="Ø"/>
            </a:pPr>
            <a:r>
              <a:rPr lang="ja-JP" altLang="en-US" sz="1200" dirty="0"/>
              <a:t>因果推論による銘柄除外がリスク低減に寄与することが分かった。</a:t>
            </a:r>
          </a:p>
          <a:p>
            <a:endParaRPr lang="en-US" altLang="ja-JP" sz="1200" dirty="0"/>
          </a:p>
          <a:p>
            <a:endParaRPr lang="ja-JP" altLang="en-US" sz="1200" dirty="0"/>
          </a:p>
        </p:txBody>
      </p:sp>
      <p:pic>
        <p:nvPicPr>
          <p:cNvPr id="5" name="図 4">
            <a:extLst>
              <a:ext uri="{FF2B5EF4-FFF2-40B4-BE49-F238E27FC236}">
                <a16:creationId xmlns:a16="http://schemas.microsoft.com/office/drawing/2014/main" id="{F8598BD3-8F60-138C-F1B1-4F8AAE42DF11}"/>
              </a:ext>
            </a:extLst>
          </p:cNvPr>
          <p:cNvPicPr>
            <a:picLocks noChangeAspect="1"/>
          </p:cNvPicPr>
          <p:nvPr/>
        </p:nvPicPr>
        <p:blipFill>
          <a:blip r:embed="rId2"/>
          <a:stretch>
            <a:fillRect/>
          </a:stretch>
        </p:blipFill>
        <p:spPr>
          <a:xfrm>
            <a:off x="6686864" y="3375558"/>
            <a:ext cx="4250955" cy="2275302"/>
          </a:xfrm>
          <a:prstGeom prst="rect">
            <a:avLst/>
          </a:prstGeom>
        </p:spPr>
      </p:pic>
      <p:sp>
        <p:nvSpPr>
          <p:cNvPr id="6" name="テキスト ボックス 5">
            <a:extLst>
              <a:ext uri="{FF2B5EF4-FFF2-40B4-BE49-F238E27FC236}">
                <a16:creationId xmlns:a16="http://schemas.microsoft.com/office/drawing/2014/main" id="{60537DF0-F450-339A-EA42-C432D6C00D95}"/>
              </a:ext>
            </a:extLst>
          </p:cNvPr>
          <p:cNvSpPr txBox="1"/>
          <p:nvPr/>
        </p:nvSpPr>
        <p:spPr>
          <a:xfrm>
            <a:off x="8483024" y="5706218"/>
            <a:ext cx="1045479" cy="246221"/>
          </a:xfrm>
          <a:prstGeom prst="rect">
            <a:avLst/>
          </a:prstGeom>
          <a:noFill/>
        </p:spPr>
        <p:txBody>
          <a:bodyPr wrap="none" rtlCol="0">
            <a:spAutoFit/>
          </a:bodyPr>
          <a:lstStyle/>
          <a:p>
            <a:r>
              <a:rPr kumimoji="1" lang="ja-JP" altLang="en-US" sz="1000" dirty="0"/>
              <a:t>図</a:t>
            </a:r>
            <a:r>
              <a:rPr lang="ja-JP" altLang="en-US" sz="1000" dirty="0"/>
              <a:t> </a:t>
            </a:r>
            <a:r>
              <a:rPr lang="en-US" altLang="ja-JP" sz="1000" dirty="0"/>
              <a:t>Total</a:t>
            </a:r>
            <a:r>
              <a:rPr lang="ja-JP" altLang="en-US" sz="1000" dirty="0"/>
              <a:t> </a:t>
            </a:r>
            <a:r>
              <a:rPr lang="en-US" altLang="ja-JP" sz="1000" dirty="0"/>
              <a:t>Return</a:t>
            </a:r>
            <a:endParaRPr kumimoji="1" lang="ja-JP" altLang="en-US" sz="1000" dirty="0"/>
          </a:p>
        </p:txBody>
      </p:sp>
      <p:sp>
        <p:nvSpPr>
          <p:cNvPr id="7" name="吹き出し: 四角形 6">
            <a:extLst>
              <a:ext uri="{FF2B5EF4-FFF2-40B4-BE49-F238E27FC236}">
                <a16:creationId xmlns:a16="http://schemas.microsoft.com/office/drawing/2014/main" id="{E4509F1D-44B4-873C-7F46-AC8403499C65}"/>
              </a:ext>
            </a:extLst>
          </p:cNvPr>
          <p:cNvSpPr/>
          <p:nvPr/>
        </p:nvSpPr>
        <p:spPr bwMode="auto">
          <a:xfrm>
            <a:off x="4826317" y="3328678"/>
            <a:ext cx="1350817" cy="298323"/>
          </a:xfrm>
          <a:prstGeom prst="wedgeRectCallout">
            <a:avLst>
              <a:gd name="adj1" fmla="val -67868"/>
              <a:gd name="adj2" fmla="val 106506"/>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20000"/>
              </a:lnSpc>
              <a:spcBef>
                <a:spcPct val="0"/>
              </a:spcBef>
              <a:spcAft>
                <a:spcPct val="0"/>
              </a:spcAft>
              <a:buClrTx/>
              <a:buSzTx/>
              <a:buFont typeface="+mn-lt"/>
              <a:buNone/>
              <a:tabLst/>
            </a:pPr>
            <a:r>
              <a:rPr kumimoji="0" lang="ja-JP" altLang="en-US" sz="1000" b="0" i="0" u="none" strike="noStrike" cap="none" normalizeH="0" baseline="0" dirty="0">
                <a:ln>
                  <a:noFill/>
                </a:ln>
                <a:solidFill>
                  <a:schemeClr val="tx1"/>
                </a:solidFill>
                <a:effectLst/>
                <a:latin typeface="+mn-lt"/>
              </a:rPr>
              <a:t>時系列予測モデル</a:t>
            </a:r>
          </a:p>
        </p:txBody>
      </p:sp>
      <p:sp>
        <p:nvSpPr>
          <p:cNvPr id="8" name="吹き出し: 四角形 7">
            <a:extLst>
              <a:ext uri="{FF2B5EF4-FFF2-40B4-BE49-F238E27FC236}">
                <a16:creationId xmlns:a16="http://schemas.microsoft.com/office/drawing/2014/main" id="{97916F79-7E1E-96F7-A4B5-853550C13EBA}"/>
              </a:ext>
            </a:extLst>
          </p:cNvPr>
          <p:cNvSpPr/>
          <p:nvPr/>
        </p:nvSpPr>
        <p:spPr bwMode="auto">
          <a:xfrm>
            <a:off x="2470965" y="1556050"/>
            <a:ext cx="2662718" cy="298323"/>
          </a:xfrm>
          <a:prstGeom prst="wedgeRectCallout">
            <a:avLst>
              <a:gd name="adj1" fmla="val -42939"/>
              <a:gd name="adj2" fmla="val 92883"/>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20000"/>
              </a:lnSpc>
              <a:spcBef>
                <a:spcPct val="0"/>
              </a:spcBef>
              <a:spcAft>
                <a:spcPct val="0"/>
              </a:spcAft>
              <a:buClrTx/>
              <a:buSzTx/>
              <a:buFont typeface="+mn-lt"/>
              <a:buNone/>
              <a:tabLst/>
            </a:pPr>
            <a:r>
              <a:rPr kumimoji="0" lang="ja-JP" altLang="en-US" sz="1000" b="0" i="0" u="none" strike="noStrike" cap="none" normalizeH="0" baseline="0" dirty="0">
                <a:ln>
                  <a:noFill/>
                </a:ln>
                <a:solidFill>
                  <a:schemeClr val="tx1"/>
                </a:solidFill>
                <a:effectLst/>
                <a:latin typeface="+mn-lt"/>
              </a:rPr>
              <a:t>テキストを加工し作成した時系列データ</a:t>
            </a:r>
          </a:p>
        </p:txBody>
      </p:sp>
      <p:sp>
        <p:nvSpPr>
          <p:cNvPr id="9" name="吹き出し: 四角形 8">
            <a:extLst>
              <a:ext uri="{FF2B5EF4-FFF2-40B4-BE49-F238E27FC236}">
                <a16:creationId xmlns:a16="http://schemas.microsoft.com/office/drawing/2014/main" id="{F6DFDCF2-D282-A906-78B4-951E06C30306}"/>
              </a:ext>
            </a:extLst>
          </p:cNvPr>
          <p:cNvSpPr/>
          <p:nvPr/>
        </p:nvSpPr>
        <p:spPr bwMode="auto">
          <a:xfrm>
            <a:off x="7612342" y="938611"/>
            <a:ext cx="1875993" cy="618017"/>
          </a:xfrm>
          <a:prstGeom prst="wedgeRectCallout">
            <a:avLst>
              <a:gd name="adj1" fmla="val -86102"/>
              <a:gd name="adj2" fmla="val -82964"/>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20000"/>
              </a:lnSpc>
              <a:spcBef>
                <a:spcPct val="0"/>
              </a:spcBef>
              <a:spcAft>
                <a:spcPct val="0"/>
              </a:spcAft>
              <a:buClrTx/>
              <a:buSzTx/>
              <a:buFont typeface="+mn-lt"/>
              <a:buNone/>
              <a:tabLst/>
            </a:pPr>
            <a:r>
              <a:rPr kumimoji="0" lang="ja-JP" altLang="en-US" sz="1000" b="0" i="0" u="none" strike="noStrike" cap="none" normalizeH="0" baseline="0" dirty="0">
                <a:ln>
                  <a:noFill/>
                </a:ln>
                <a:solidFill>
                  <a:schemeClr val="tx1"/>
                </a:solidFill>
                <a:effectLst/>
                <a:latin typeface="+mn-lt"/>
              </a:rPr>
              <a:t>テキストデータを効果的に使って資産運用でお金を増やす研究</a:t>
            </a:r>
          </a:p>
        </p:txBody>
      </p:sp>
      <p:sp>
        <p:nvSpPr>
          <p:cNvPr id="11" name="四角形: メモ 10">
            <a:extLst>
              <a:ext uri="{FF2B5EF4-FFF2-40B4-BE49-F238E27FC236}">
                <a16:creationId xmlns:a16="http://schemas.microsoft.com/office/drawing/2014/main" id="{3540C326-B637-C586-B85B-FDDCD2B3DD9B}"/>
              </a:ext>
            </a:extLst>
          </p:cNvPr>
          <p:cNvSpPr/>
          <p:nvPr/>
        </p:nvSpPr>
        <p:spPr bwMode="auto">
          <a:xfrm>
            <a:off x="289559" y="5802163"/>
            <a:ext cx="3512765" cy="553753"/>
          </a:xfrm>
          <a:prstGeom prst="foldedCorner">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r>
              <a:rPr lang="ja-JP" altLang="en-US" sz="800" b="0" i="0" dirty="0">
                <a:solidFill>
                  <a:srgbClr val="222222"/>
                </a:solidFill>
                <a:effectLst/>
                <a:latin typeface="Arial" panose="020B0604020202020204" pitchFamily="34" charset="0"/>
              </a:rPr>
              <a:t>田口怜</a:t>
            </a:r>
            <a:r>
              <a:rPr lang="en-US" altLang="ja-JP" sz="800" b="0" i="0" dirty="0">
                <a:solidFill>
                  <a:srgbClr val="222222"/>
                </a:solidFill>
                <a:effectLst/>
                <a:latin typeface="Arial" panose="020B0604020202020204" pitchFamily="34" charset="0"/>
              </a:rPr>
              <a:t>, 『</a:t>
            </a:r>
            <a:r>
              <a:rPr lang="ja-JP" altLang="en-US" sz="800" b="0" i="0" dirty="0">
                <a:solidFill>
                  <a:srgbClr val="222222"/>
                </a:solidFill>
                <a:effectLst/>
                <a:latin typeface="Arial" panose="020B0604020202020204" pitchFamily="34" charset="0"/>
              </a:rPr>
              <a:t>オルタナティブデータとレジームスイッチを用いた資産配分法の研究</a:t>
            </a:r>
            <a:r>
              <a:rPr lang="en-US" altLang="ja-JP" sz="800" b="0" i="0" dirty="0">
                <a:solidFill>
                  <a:srgbClr val="222222"/>
                </a:solidFill>
                <a:effectLst/>
                <a:latin typeface="Arial" panose="020B0604020202020204" pitchFamily="34" charset="0"/>
              </a:rPr>
              <a:t>』, </a:t>
            </a:r>
            <a:r>
              <a:rPr lang="ja-JP" altLang="en-US" sz="800" b="0" i="0" dirty="0">
                <a:solidFill>
                  <a:srgbClr val="222222"/>
                </a:solidFill>
                <a:effectLst/>
                <a:latin typeface="Arial" panose="020B0604020202020204" pitchFamily="34" charset="0"/>
              </a:rPr>
              <a:t>博士論文</a:t>
            </a:r>
            <a:r>
              <a:rPr lang="en-US" altLang="ja-JP" sz="800" b="0" i="0" dirty="0">
                <a:solidFill>
                  <a:srgbClr val="222222"/>
                </a:solidFill>
                <a:effectLst/>
                <a:latin typeface="Arial" panose="020B0604020202020204" pitchFamily="34" charset="0"/>
              </a:rPr>
              <a:t>, </a:t>
            </a:r>
            <a:r>
              <a:rPr lang="ja-JP" altLang="en-US" sz="800" b="0" i="0" dirty="0">
                <a:solidFill>
                  <a:srgbClr val="222222"/>
                </a:solidFill>
                <a:effectLst/>
                <a:latin typeface="Arial" panose="020B0604020202020204" pitchFamily="34" charset="0"/>
              </a:rPr>
              <a:t>東京大学大学院工学系研究科システム創成学専攻</a:t>
            </a:r>
            <a:r>
              <a:rPr lang="en-US" altLang="ja-JP" sz="800" b="0" i="0" dirty="0">
                <a:solidFill>
                  <a:srgbClr val="222222"/>
                </a:solidFill>
                <a:effectLst/>
                <a:latin typeface="Arial" panose="020B0604020202020204" pitchFamily="34" charset="0"/>
              </a:rPr>
              <a:t>, 2024</a:t>
            </a:r>
            <a:r>
              <a:rPr lang="ja-JP" altLang="en-US" sz="800" b="0" i="0" dirty="0">
                <a:solidFill>
                  <a:srgbClr val="222222"/>
                </a:solidFill>
                <a:effectLst/>
                <a:latin typeface="Arial" panose="020B0604020202020204" pitchFamily="34" charset="0"/>
              </a:rPr>
              <a:t>年</a:t>
            </a:r>
            <a:r>
              <a:rPr lang="en-US" altLang="ja-JP" sz="800" b="0" i="0" dirty="0">
                <a:solidFill>
                  <a:srgbClr val="222222"/>
                </a:solidFill>
                <a:effectLst/>
                <a:latin typeface="Arial" panose="020B0604020202020204" pitchFamily="34" charset="0"/>
              </a:rPr>
              <a:t>. https://repository.dl.itc.u-tokyo.ac.jp/records/2009780</a:t>
            </a:r>
          </a:p>
        </p:txBody>
      </p:sp>
    </p:spTree>
    <p:extLst>
      <p:ext uri="{BB962C8B-B14F-4D97-AF65-F5344CB8AC3E}">
        <p14:creationId xmlns:p14="http://schemas.microsoft.com/office/powerpoint/2010/main" val="2300377384"/>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497CD5-FDF1-2B3D-0F86-E69B6C257D19}"/>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9D67FB3D-EDD8-FDEB-C7F5-1F642053FC8A}"/>
              </a:ext>
            </a:extLst>
          </p:cNvPr>
          <p:cNvSpPr>
            <a:spLocks noGrp="1"/>
          </p:cNvSpPr>
          <p:nvPr>
            <p:ph type="title"/>
          </p:nvPr>
        </p:nvSpPr>
        <p:spPr/>
        <p:txBody>
          <a:bodyPr anchor="b"/>
          <a:lstStyle/>
          <a:p>
            <a:pPr algn="just"/>
            <a:r>
              <a:rPr kumimoji="1" lang="ja-JP" altLang="en-US" sz="6000" dirty="0"/>
              <a:t>演習</a:t>
            </a:r>
          </a:p>
        </p:txBody>
      </p:sp>
    </p:spTree>
    <p:extLst>
      <p:ext uri="{BB962C8B-B14F-4D97-AF65-F5344CB8AC3E}">
        <p14:creationId xmlns:p14="http://schemas.microsoft.com/office/powerpoint/2010/main" val="2871233304"/>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3E34F4-9D22-B4B9-D472-AC1FDB98C6BD}"/>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202DBBC4-DC47-84CA-EF86-172F4F33A319}"/>
              </a:ext>
            </a:extLst>
          </p:cNvPr>
          <p:cNvSpPr>
            <a:spLocks noGrp="1"/>
          </p:cNvSpPr>
          <p:nvPr>
            <p:ph type="title"/>
          </p:nvPr>
        </p:nvSpPr>
        <p:spPr/>
        <p:txBody>
          <a:bodyPr/>
          <a:lstStyle/>
          <a:p>
            <a:r>
              <a:rPr kumimoji="1" lang="ja-JP" altLang="en-US" dirty="0"/>
              <a:t>第</a:t>
            </a:r>
            <a:r>
              <a:rPr lang="en-US" altLang="ja-JP" dirty="0"/>
              <a:t>8</a:t>
            </a:r>
            <a:r>
              <a:rPr kumimoji="1" lang="ja-JP" altLang="en-US" dirty="0"/>
              <a:t>章</a:t>
            </a:r>
            <a:r>
              <a:rPr kumimoji="1" lang="en-US" altLang="ja-JP" dirty="0"/>
              <a:t>:</a:t>
            </a:r>
            <a:r>
              <a:rPr lang="ja-JP" altLang="en-US" dirty="0"/>
              <a:t>課題１</a:t>
            </a:r>
            <a:endParaRPr kumimoji="1" lang="ja-JP" altLang="en-US" dirty="0"/>
          </a:p>
        </p:txBody>
      </p:sp>
      <p:sp>
        <p:nvSpPr>
          <p:cNvPr id="3" name="コンテンツ プレースホルダー 2">
            <a:extLst>
              <a:ext uri="{FF2B5EF4-FFF2-40B4-BE49-F238E27FC236}">
                <a16:creationId xmlns:a16="http://schemas.microsoft.com/office/drawing/2014/main" id="{609E8E15-16FA-E516-5D31-113A2DF5BFEB}"/>
              </a:ext>
            </a:extLst>
          </p:cNvPr>
          <p:cNvSpPr>
            <a:spLocks noGrp="1"/>
          </p:cNvSpPr>
          <p:nvPr>
            <p:ph sz="quarter" idx="15"/>
          </p:nvPr>
        </p:nvSpPr>
        <p:spPr>
          <a:xfrm>
            <a:off x="289559" y="1719262"/>
            <a:ext cx="5650752" cy="4288536"/>
          </a:xfrm>
        </p:spPr>
        <p:txBody>
          <a:bodyPr/>
          <a:lstStyle/>
          <a:p>
            <a:pPr>
              <a:buNone/>
            </a:pPr>
            <a:r>
              <a:rPr lang="en-US" altLang="ja-JP" sz="1200" dirty="0">
                <a:latin typeface="IBM Plex Sans JP Light 本文"/>
              </a:rPr>
              <a:t>【</a:t>
            </a:r>
            <a:r>
              <a:rPr lang="ja-JP" altLang="en-US" sz="1200" dirty="0">
                <a:latin typeface="IBM Plex Sans JP Light 本文"/>
              </a:rPr>
              <a:t>演習課題タイトル</a:t>
            </a:r>
            <a:r>
              <a:rPr lang="en-US" altLang="ja-JP" sz="1200" dirty="0">
                <a:latin typeface="IBM Plex Sans JP Light 本文"/>
              </a:rPr>
              <a:t>】</a:t>
            </a:r>
          </a:p>
          <a:p>
            <a:pPr marL="171450" indent="-171450">
              <a:buFont typeface="Wingdings" panose="05000000000000000000" pitchFamily="2" charset="2"/>
              <a:buChar char="Ø"/>
            </a:pPr>
            <a:r>
              <a:rPr lang="en-US" altLang="ja-JP" sz="1200" dirty="0">
                <a:latin typeface="IBM Plex Sans JP Light 本文"/>
              </a:rPr>
              <a:t>Python</a:t>
            </a:r>
            <a:r>
              <a:rPr lang="ja-JP" altLang="en-US" sz="1200" dirty="0">
                <a:latin typeface="IBM Plex Sans JP Light 本文"/>
              </a:rPr>
              <a:t>による株価予測モデルの構築と評価</a:t>
            </a:r>
            <a:endParaRPr lang="en-US" altLang="ja-JP" sz="1200" dirty="0">
              <a:latin typeface="IBM Plex Sans JP Light 本文"/>
            </a:endParaRPr>
          </a:p>
          <a:p>
            <a:pPr>
              <a:buNone/>
            </a:pPr>
            <a:endParaRPr lang="en-US" altLang="ja-JP" sz="1200" dirty="0">
              <a:latin typeface="IBM Plex Sans JP Light 本文"/>
            </a:endParaRPr>
          </a:p>
          <a:p>
            <a:pPr>
              <a:buNone/>
            </a:pPr>
            <a:r>
              <a:rPr lang="en-US" altLang="ja-JP" sz="1200" dirty="0">
                <a:latin typeface="IBM Plex Sans JP Light 本文"/>
              </a:rPr>
              <a:t>【</a:t>
            </a:r>
            <a:r>
              <a:rPr lang="ja-JP" altLang="en-US" sz="1200" dirty="0">
                <a:latin typeface="IBM Plex Sans JP Light 本文"/>
              </a:rPr>
              <a:t>演習の目的</a:t>
            </a:r>
            <a:r>
              <a:rPr lang="en-US" altLang="ja-JP" sz="1200" dirty="0">
                <a:latin typeface="IBM Plex Sans JP Light 本文"/>
              </a:rPr>
              <a:t>】</a:t>
            </a:r>
          </a:p>
          <a:p>
            <a:pPr marL="171450" indent="-171450">
              <a:buFont typeface="Wingdings" panose="05000000000000000000" pitchFamily="2" charset="2"/>
              <a:buChar char="Ø"/>
            </a:pPr>
            <a:r>
              <a:rPr lang="en-US" altLang="ja-JP" sz="1200" dirty="0">
                <a:latin typeface="IBM Plex Sans JP Light 本文"/>
              </a:rPr>
              <a:t>Python</a:t>
            </a:r>
            <a:r>
              <a:rPr lang="ja-JP" altLang="en-US" sz="1200" dirty="0">
                <a:latin typeface="IBM Plex Sans JP Light 本文"/>
              </a:rPr>
              <a:t>を活用し、実在する株価データを用いて機械学習モデルによる終値の予測を行う。予測結果の精度を評価・考察することで、機械学習の基本的な流れを理解し、実データを扱うスキルを養うことを目的とする。</a:t>
            </a:r>
            <a:endParaRPr lang="en-US" altLang="ja-JP" sz="1200" dirty="0">
              <a:latin typeface="IBM Plex Sans JP Light 本文"/>
            </a:endParaRPr>
          </a:p>
          <a:p>
            <a:pPr>
              <a:buNone/>
            </a:pPr>
            <a:endParaRPr lang="en-US" altLang="ja-JP" sz="1200" dirty="0">
              <a:latin typeface="IBM Plex Sans JP Light 本文"/>
            </a:endParaRPr>
          </a:p>
          <a:p>
            <a:r>
              <a:rPr lang="en-US" altLang="ja-JP" sz="1200" dirty="0">
                <a:latin typeface="IBM Plex Sans JP Light 本文"/>
              </a:rPr>
              <a:t>【</a:t>
            </a:r>
            <a:r>
              <a:rPr lang="ja-JP" altLang="en-US" sz="1200" dirty="0">
                <a:latin typeface="IBM Plex Sans JP Light 本文"/>
              </a:rPr>
              <a:t>報告形式</a:t>
            </a:r>
            <a:r>
              <a:rPr lang="en-US" altLang="ja-JP" sz="1200" dirty="0">
                <a:latin typeface="IBM Plex Sans JP Light 本文"/>
              </a:rPr>
              <a:t>】</a:t>
            </a:r>
          </a:p>
          <a:p>
            <a:pPr marL="171450" indent="-171450">
              <a:buFont typeface="Wingdings" panose="05000000000000000000" pitchFamily="2" charset="2"/>
              <a:buChar char="Ø"/>
            </a:pPr>
            <a:r>
              <a:rPr lang="en-US" altLang="ja-JP" sz="1200" dirty="0">
                <a:latin typeface="IBM Plex Sans JP Light 本文"/>
              </a:rPr>
              <a:t> </a:t>
            </a:r>
            <a:r>
              <a:rPr lang="ja-JP" altLang="en-US" sz="1200" dirty="0">
                <a:latin typeface="IBM Plex Sans JP Light 本文"/>
              </a:rPr>
              <a:t>スライド</a:t>
            </a:r>
            <a:r>
              <a:rPr lang="en-US" altLang="ja-JP" sz="1200" dirty="0">
                <a:latin typeface="IBM Plex Sans JP Light 本文"/>
              </a:rPr>
              <a:t>1</a:t>
            </a:r>
            <a:r>
              <a:rPr lang="ja-JP" altLang="en-US" sz="1200" dirty="0">
                <a:latin typeface="IBM Plex Sans JP Light 本文"/>
              </a:rPr>
              <a:t>ページ程度に下記の項目をまとめる（詳細な形式指定はなし）</a:t>
            </a:r>
            <a:endParaRPr lang="en-US" altLang="ja-JP" sz="1200" dirty="0">
              <a:latin typeface="IBM Plex Sans JP Light 本文"/>
            </a:endParaRPr>
          </a:p>
          <a:p>
            <a:pPr marL="299466" lvl="1" indent="-171450">
              <a:buFont typeface="Wingdings" panose="05000000000000000000" pitchFamily="2" charset="2"/>
              <a:buChar char="Ø"/>
            </a:pPr>
            <a:r>
              <a:rPr lang="ja-JP" altLang="en-US" sz="1200" dirty="0">
                <a:latin typeface="IBM Plex Sans JP Light 本文"/>
              </a:rPr>
              <a:t>使用銘柄とデータの期間</a:t>
            </a:r>
            <a:endParaRPr lang="en-US" altLang="ja-JP" sz="1200" dirty="0">
              <a:latin typeface="IBM Plex Sans JP Light 本文"/>
            </a:endParaRPr>
          </a:p>
          <a:p>
            <a:pPr marL="299466" lvl="1" indent="-171450">
              <a:buFont typeface="Wingdings" panose="05000000000000000000" pitchFamily="2" charset="2"/>
              <a:buChar char="Ø"/>
            </a:pPr>
            <a:r>
              <a:rPr lang="ja-JP" altLang="en-US" sz="1200" dirty="0">
                <a:latin typeface="IBM Plex Sans JP Light 本文"/>
              </a:rPr>
              <a:t>モデルの概要と評価指標の値</a:t>
            </a:r>
            <a:endParaRPr lang="en-US" altLang="ja-JP" sz="1200" dirty="0">
              <a:latin typeface="IBM Plex Sans JP Light 本文"/>
            </a:endParaRPr>
          </a:p>
          <a:p>
            <a:pPr marL="299466" lvl="1" indent="-171450">
              <a:buFont typeface="Wingdings" panose="05000000000000000000" pitchFamily="2" charset="2"/>
              <a:buChar char="Ø"/>
            </a:pPr>
            <a:r>
              <a:rPr lang="ja-JP" altLang="en-US" sz="1200" dirty="0">
                <a:latin typeface="IBM Plex Sans JP Light 本文"/>
              </a:rPr>
              <a:t>結果に対する簡潔な考察（</a:t>
            </a:r>
            <a:r>
              <a:rPr lang="en-US" altLang="ja-JP" sz="1200" dirty="0">
                <a:latin typeface="IBM Plex Sans JP Light 本文"/>
              </a:rPr>
              <a:t>2〜3</a:t>
            </a:r>
            <a:r>
              <a:rPr lang="ja-JP" altLang="en-US" sz="1200" dirty="0">
                <a:latin typeface="IBM Plex Sans JP Light 本文"/>
              </a:rPr>
              <a:t>行程度）</a:t>
            </a:r>
          </a:p>
        </p:txBody>
      </p:sp>
      <p:sp>
        <p:nvSpPr>
          <p:cNvPr id="4" name="コンテンツ プレースホルダー 2">
            <a:extLst>
              <a:ext uri="{FF2B5EF4-FFF2-40B4-BE49-F238E27FC236}">
                <a16:creationId xmlns:a16="http://schemas.microsoft.com/office/drawing/2014/main" id="{89536D5E-2FA7-1DFE-5C90-B6D8DF299F79}"/>
              </a:ext>
            </a:extLst>
          </p:cNvPr>
          <p:cNvSpPr txBox="1">
            <a:spLocks/>
          </p:cNvSpPr>
          <p:nvPr/>
        </p:nvSpPr>
        <p:spPr>
          <a:xfrm>
            <a:off x="6177134" y="1719262"/>
            <a:ext cx="5650752" cy="4288536"/>
          </a:xfrm>
          <a:prstGeom prst="rect">
            <a:avLst/>
          </a:prstGeom>
        </p:spPr>
        <p:txBody>
          <a:bodyPr vert="horz" lIns="0" tIns="0" rIns="0" bIns="0" rtlCol="0">
            <a:noAutofit/>
          </a:bodyPr>
          <a:lstStyle>
            <a:lvl1pPr marL="0" marR="0" indent="0" algn="l" defTabSz="1218956" rtl="0" eaLnBrk="1" latinLnBrk="0" hangingPunct="1">
              <a:lnSpc>
                <a:spcPct val="120000"/>
              </a:lnSpc>
              <a:spcBef>
                <a:spcPts val="0"/>
              </a:spcBef>
              <a:spcAft>
                <a:spcPts val="0"/>
              </a:spcAft>
              <a:buClrTx/>
              <a:buSzTx/>
              <a:buFontTx/>
              <a:buNone/>
              <a:tabLst/>
              <a:defRPr kumimoji="1" sz="1400" b="0" i="0" u="none" strike="noStrike" cap="none" spc="0" baseline="0">
                <a:solidFill>
                  <a:schemeClr val="tx1"/>
                </a:solidFill>
                <a:uFillTx/>
                <a:latin typeface="+mn-lt"/>
                <a:ea typeface="+mn-ea"/>
                <a:cs typeface="+mj-cs"/>
                <a:sym typeface="+mn-lt"/>
              </a:defRPr>
            </a:lvl1pPr>
            <a:lvl2pPr marL="128016" marR="0" indent="-128016" algn="l" defTabSz="1218956" rtl="0" eaLnBrk="1" latinLnBrk="0" hangingPunct="1">
              <a:lnSpc>
                <a:spcPct val="120000"/>
              </a:lnSpc>
              <a:spcBef>
                <a:spcPts val="0"/>
              </a:spcBef>
              <a:spcAft>
                <a:spcPts val="0"/>
              </a:spcAft>
              <a:buClrTx/>
              <a:buSzPct val="100000"/>
              <a:buFontTx/>
              <a:buChar char="–"/>
              <a:tabLst/>
              <a:defRPr kumimoji="1" sz="1400" b="0" i="0" u="none" strike="noStrike" cap="none" spc="0" baseline="0">
                <a:solidFill>
                  <a:schemeClr val="tx1"/>
                </a:solidFill>
                <a:uFillTx/>
                <a:latin typeface="+mn-lt"/>
                <a:ea typeface="+mn-ea"/>
                <a:cs typeface="+mj-cs"/>
                <a:sym typeface="+mn-lt"/>
              </a:defRPr>
            </a:lvl2pPr>
            <a:lvl3pPr marL="256032" marR="0" indent="-128016" algn="l" defTabSz="1218956" rtl="0" eaLnBrk="1" latinLnBrk="0" hangingPunct="1">
              <a:lnSpc>
                <a:spcPct val="120000"/>
              </a:lnSpc>
              <a:spcBef>
                <a:spcPts val="0"/>
              </a:spcBef>
              <a:spcAft>
                <a:spcPts val="0"/>
              </a:spcAft>
              <a:buClrTx/>
              <a:buSzPct val="100000"/>
              <a:buFontTx/>
              <a:buChar char="•"/>
              <a:tabLst/>
              <a:defRPr kumimoji="1" sz="1400" b="0" i="0" u="none" strike="noStrike" cap="none" spc="0" baseline="0">
                <a:solidFill>
                  <a:schemeClr val="tx1"/>
                </a:solidFill>
                <a:uFillTx/>
                <a:latin typeface="+mn-lt"/>
                <a:ea typeface="+mn-ea"/>
                <a:cs typeface="+mj-cs"/>
                <a:sym typeface="+mn-lt"/>
              </a:defRPr>
            </a:lvl3pPr>
            <a:lvl4pPr marL="384048" marR="0" indent="-128016" algn="l" defTabSz="1218956" rtl="0" eaLnBrk="1" latinLnBrk="0" hangingPunct="1">
              <a:lnSpc>
                <a:spcPct val="120000"/>
              </a:lnSpc>
              <a:spcBef>
                <a:spcPts val="0"/>
              </a:spcBef>
              <a:spcAft>
                <a:spcPts val="0"/>
              </a:spcAft>
              <a:buClrTx/>
              <a:buSzPct val="100000"/>
              <a:buFontTx/>
              <a:buChar char="–"/>
              <a:tabLst/>
              <a:defRPr kumimoji="1" sz="1400" b="0" i="0" u="none" strike="noStrike" cap="none" spc="0" baseline="0">
                <a:solidFill>
                  <a:schemeClr val="tx1"/>
                </a:solidFill>
                <a:uFillTx/>
                <a:latin typeface="+mn-lt"/>
                <a:ea typeface="+mn-ea"/>
                <a:cs typeface="+mj-cs"/>
                <a:sym typeface="+mn-lt"/>
              </a:defRPr>
            </a:lvl4pPr>
            <a:lvl5pPr marL="512064" marR="0" indent="-128016" algn="l" defTabSz="1218956" rtl="0" eaLnBrk="1" latinLnBrk="0" hangingPunct="1">
              <a:lnSpc>
                <a:spcPct val="120000"/>
              </a:lnSpc>
              <a:spcBef>
                <a:spcPts val="0"/>
              </a:spcBef>
              <a:spcAft>
                <a:spcPts val="0"/>
              </a:spcAft>
              <a:buClrTx/>
              <a:buSzPct val="100000"/>
              <a:buFontTx/>
              <a:buChar char="•"/>
              <a:tabLst/>
              <a:defRPr kumimoji="1" sz="1400" b="0" i="0" u="none" strike="noStrike" cap="none" spc="0" baseline="0">
                <a:solidFill>
                  <a:schemeClr val="tx1"/>
                </a:solidFill>
                <a:uFillTx/>
                <a:latin typeface="+mn-lt"/>
                <a:ea typeface="+mn-ea"/>
                <a:cs typeface="+mj-cs"/>
                <a:sym typeface="+mn-lt"/>
              </a:defRPr>
            </a:lvl5pPr>
            <a:lvl6pPr marL="640080" marR="0" indent="-128016" algn="l" defTabSz="1218956" rtl="0" eaLnBrk="1" latinLnBrk="0" hangingPunct="1">
              <a:lnSpc>
                <a:spcPct val="100000"/>
              </a:lnSpc>
              <a:spcBef>
                <a:spcPts val="0"/>
              </a:spcBef>
              <a:spcAft>
                <a:spcPts val="600"/>
              </a:spcAft>
              <a:buClrTx/>
              <a:buSzPct val="100000"/>
              <a:buFontTx/>
              <a:buChar char="–"/>
              <a:tabLst/>
              <a:defRPr kumimoji="1" sz="1400" b="0" i="0" u="none" strike="noStrike" cap="none" spc="0" baseline="0">
                <a:solidFill>
                  <a:schemeClr val="tx1"/>
                </a:solidFill>
                <a:uFillTx/>
                <a:latin typeface="+mn-lt"/>
                <a:ea typeface="+mn-ea"/>
                <a:cs typeface="+mj-cs"/>
                <a:sym typeface="+mn-lt"/>
              </a:defRPr>
            </a:lvl6pPr>
            <a:lvl7pPr marL="768096" marR="0" indent="-128016" algn="l" defTabSz="1218956" rtl="0" eaLnBrk="1" latinLnBrk="0" hangingPunct="1">
              <a:lnSpc>
                <a:spcPct val="100000"/>
              </a:lnSpc>
              <a:spcBef>
                <a:spcPts val="0"/>
              </a:spcBef>
              <a:spcAft>
                <a:spcPts val="600"/>
              </a:spcAft>
              <a:buClrTx/>
              <a:buSzPct val="100000"/>
              <a:buFontTx/>
              <a:buChar char="•"/>
              <a:tabLst/>
              <a:defRPr kumimoji="1" sz="1400" b="0" i="0" u="none" strike="noStrike" cap="none" spc="0" baseline="0">
                <a:solidFill>
                  <a:schemeClr val="tx1"/>
                </a:solidFill>
                <a:uFillTx/>
                <a:latin typeface="+mn-lt"/>
                <a:ea typeface="+mn-ea"/>
                <a:cs typeface="+mj-cs"/>
                <a:sym typeface="+mn-lt"/>
              </a:defRPr>
            </a:lvl7pPr>
            <a:lvl8pPr marL="896112" marR="0" indent="-128016" algn="l" defTabSz="1218956" rtl="0" eaLnBrk="1" latinLnBrk="0" hangingPunct="1">
              <a:lnSpc>
                <a:spcPct val="100000"/>
              </a:lnSpc>
              <a:spcBef>
                <a:spcPts val="0"/>
              </a:spcBef>
              <a:spcAft>
                <a:spcPts val="600"/>
              </a:spcAft>
              <a:buClrTx/>
              <a:buSzPct val="100000"/>
              <a:buFontTx/>
              <a:buChar char="–"/>
              <a:tabLst/>
              <a:defRPr kumimoji="1" sz="1400" b="0" i="0" u="none" strike="noStrike" cap="none" spc="0" baseline="0">
                <a:solidFill>
                  <a:schemeClr val="tx1"/>
                </a:solidFill>
                <a:uFillTx/>
                <a:latin typeface="+mn-lt"/>
                <a:ea typeface="+mn-ea"/>
                <a:cs typeface="+mj-cs"/>
                <a:sym typeface="+mn-lt"/>
              </a:defRPr>
            </a:lvl8pPr>
            <a:lvl9pPr marL="1024128" marR="0" indent="-128016" algn="l" defTabSz="1218956" rtl="0" eaLnBrk="1" latinLnBrk="0" hangingPunct="1">
              <a:lnSpc>
                <a:spcPct val="100000"/>
              </a:lnSpc>
              <a:spcBef>
                <a:spcPts val="0"/>
              </a:spcBef>
              <a:spcAft>
                <a:spcPts val="6"/>
              </a:spcAft>
              <a:buClrTx/>
              <a:buSzPct val="100000"/>
              <a:buFontTx/>
              <a:buChar char="•"/>
              <a:tabLst/>
              <a:defRPr kumimoji="1" sz="1400" b="0" i="0" u="none" strike="noStrike" cap="none" spc="0" baseline="0">
                <a:solidFill>
                  <a:schemeClr val="tx1"/>
                </a:solidFill>
                <a:uFillTx/>
                <a:latin typeface="+mn-lt"/>
                <a:ea typeface="+mn-ea"/>
                <a:cs typeface="+mj-cs"/>
                <a:sym typeface="+mn-lt"/>
              </a:defRPr>
            </a:lvl9pPr>
          </a:lstStyle>
          <a:p>
            <a:r>
              <a:rPr lang="en-US" altLang="ja-JP" sz="1200" dirty="0">
                <a:latin typeface="IBM Plex Sans JP Light 本文"/>
              </a:rPr>
              <a:t>【</a:t>
            </a:r>
            <a:r>
              <a:rPr lang="ja-JP" altLang="en-US" sz="1200" dirty="0">
                <a:latin typeface="IBM Plex Sans JP Light 本文"/>
              </a:rPr>
              <a:t>詳細条件</a:t>
            </a:r>
            <a:r>
              <a:rPr lang="en-US" altLang="ja-JP" sz="1200" dirty="0">
                <a:latin typeface="IBM Plex Sans JP Light 本文"/>
              </a:rPr>
              <a:t>】</a:t>
            </a:r>
          </a:p>
          <a:p>
            <a:pPr marL="171450" indent="-171450">
              <a:buFont typeface="Wingdings" panose="05000000000000000000" pitchFamily="2" charset="2"/>
              <a:buChar char="Ø"/>
            </a:pPr>
            <a:r>
              <a:rPr lang="ja-JP" altLang="en-US" sz="1200" dirty="0">
                <a:latin typeface="IBM Plex Sans JP Light 本文"/>
              </a:rPr>
              <a:t>対象銘柄の選定</a:t>
            </a:r>
            <a:endParaRPr lang="en-US" altLang="ja-JP" sz="1200" dirty="0">
              <a:latin typeface="IBM Plex Sans JP Light 本文"/>
            </a:endParaRPr>
          </a:p>
          <a:p>
            <a:pPr marL="299466" lvl="1" indent="-171450">
              <a:buFont typeface="Wingdings" panose="05000000000000000000" pitchFamily="2" charset="2"/>
              <a:buChar char="Ø"/>
            </a:pPr>
            <a:r>
              <a:rPr lang="ja-JP" altLang="en-US" sz="1200" dirty="0">
                <a:latin typeface="IBM Plex Sans JP Light 本文"/>
              </a:rPr>
              <a:t>以下の銘柄から</a:t>
            </a:r>
            <a:r>
              <a:rPr lang="en-US" altLang="ja-JP" sz="1200" dirty="0">
                <a:latin typeface="IBM Plex Sans JP Light 本文"/>
              </a:rPr>
              <a:t>1</a:t>
            </a:r>
            <a:r>
              <a:rPr lang="ja-JP" altLang="en-US" sz="1200" dirty="0">
                <a:latin typeface="IBM Plex Sans JP Light 本文"/>
              </a:rPr>
              <a:t>つを選んで分析する</a:t>
            </a:r>
            <a:br>
              <a:rPr lang="ja-JP" altLang="en-US" sz="1200" dirty="0">
                <a:latin typeface="IBM Plex Sans JP Light 本文"/>
              </a:rPr>
            </a:br>
            <a:r>
              <a:rPr lang="ja-JP" altLang="en-US" sz="1200" dirty="0">
                <a:latin typeface="IBM Plex Sans JP Light 本文"/>
              </a:rPr>
              <a:t>　</a:t>
            </a:r>
            <a:r>
              <a:rPr lang="en-US" altLang="ja-JP" sz="1200" dirty="0">
                <a:latin typeface="IBM Plex Sans JP Light 本文"/>
              </a:rPr>
              <a:t>- GOOGL</a:t>
            </a:r>
            <a:r>
              <a:rPr lang="ja-JP" altLang="en-US" sz="1200" dirty="0">
                <a:latin typeface="IBM Plex Sans JP Light 本文"/>
              </a:rPr>
              <a:t>（</a:t>
            </a:r>
            <a:r>
              <a:rPr lang="en-US" altLang="ja-JP" sz="1200" dirty="0">
                <a:latin typeface="IBM Plex Sans JP Light 本文"/>
              </a:rPr>
              <a:t>Google</a:t>
            </a:r>
            <a:r>
              <a:rPr lang="ja-JP" altLang="en-US" sz="1200" dirty="0">
                <a:latin typeface="IBM Plex Sans JP Light 本文"/>
              </a:rPr>
              <a:t>）</a:t>
            </a:r>
            <a:br>
              <a:rPr lang="ja-JP" altLang="en-US" sz="1200" dirty="0">
                <a:latin typeface="IBM Plex Sans JP Light 本文"/>
              </a:rPr>
            </a:br>
            <a:r>
              <a:rPr lang="ja-JP" altLang="en-US" sz="1200" dirty="0">
                <a:latin typeface="IBM Plex Sans JP Light 本文"/>
              </a:rPr>
              <a:t>　</a:t>
            </a:r>
            <a:r>
              <a:rPr lang="en-US" altLang="ja-JP" sz="1200" dirty="0">
                <a:latin typeface="IBM Plex Sans JP Light 本文"/>
              </a:rPr>
              <a:t>- AMZN</a:t>
            </a:r>
            <a:r>
              <a:rPr lang="ja-JP" altLang="en-US" sz="1200" dirty="0">
                <a:latin typeface="IBM Plex Sans JP Light 本文"/>
              </a:rPr>
              <a:t>（</a:t>
            </a:r>
            <a:r>
              <a:rPr lang="en-US" altLang="ja-JP" sz="1200" dirty="0">
                <a:latin typeface="IBM Plex Sans JP Light 本文"/>
              </a:rPr>
              <a:t>Amazon</a:t>
            </a:r>
            <a:r>
              <a:rPr lang="ja-JP" altLang="en-US" sz="1200" dirty="0">
                <a:latin typeface="IBM Plex Sans JP Light 本文"/>
              </a:rPr>
              <a:t>）</a:t>
            </a:r>
            <a:br>
              <a:rPr lang="ja-JP" altLang="en-US" sz="1200" dirty="0">
                <a:latin typeface="IBM Plex Sans JP Light 本文"/>
              </a:rPr>
            </a:br>
            <a:r>
              <a:rPr lang="ja-JP" altLang="en-US" sz="1200" dirty="0">
                <a:latin typeface="IBM Plex Sans JP Light 本文"/>
              </a:rPr>
              <a:t>　</a:t>
            </a:r>
            <a:r>
              <a:rPr lang="en-US" altLang="ja-JP" sz="1200" dirty="0">
                <a:latin typeface="IBM Plex Sans JP Light 本文"/>
              </a:rPr>
              <a:t>- AAPL</a:t>
            </a:r>
            <a:r>
              <a:rPr lang="ja-JP" altLang="en-US" sz="1200" dirty="0">
                <a:latin typeface="IBM Plex Sans JP Light 本文"/>
              </a:rPr>
              <a:t>（</a:t>
            </a:r>
            <a:r>
              <a:rPr lang="en-US" altLang="ja-JP" sz="1200" dirty="0">
                <a:latin typeface="IBM Plex Sans JP Light 本文"/>
              </a:rPr>
              <a:t>Apple</a:t>
            </a:r>
            <a:r>
              <a:rPr lang="ja-JP" altLang="en-US" sz="1200" dirty="0">
                <a:latin typeface="IBM Plex Sans JP Light 本文"/>
              </a:rPr>
              <a:t>）</a:t>
            </a:r>
            <a:br>
              <a:rPr lang="ja-JP" altLang="en-US" sz="1200" dirty="0">
                <a:latin typeface="IBM Plex Sans JP Light 本文"/>
              </a:rPr>
            </a:br>
            <a:r>
              <a:rPr lang="ja-JP" altLang="en-US" sz="1200" dirty="0">
                <a:latin typeface="IBM Plex Sans JP Light 本文"/>
              </a:rPr>
              <a:t>　</a:t>
            </a:r>
            <a:r>
              <a:rPr lang="en-US" altLang="ja-JP" sz="1200" dirty="0">
                <a:latin typeface="IBM Plex Sans JP Light 本文"/>
              </a:rPr>
              <a:t>- MSFT</a:t>
            </a:r>
            <a:r>
              <a:rPr lang="ja-JP" altLang="en-US" sz="1200" dirty="0">
                <a:latin typeface="IBM Plex Sans JP Light 本文"/>
              </a:rPr>
              <a:t>（</a:t>
            </a:r>
            <a:r>
              <a:rPr lang="en-US" altLang="ja-JP" sz="1200" dirty="0">
                <a:latin typeface="IBM Plex Sans JP Light 本文"/>
              </a:rPr>
              <a:t>Microsoft</a:t>
            </a:r>
            <a:r>
              <a:rPr lang="ja-JP" altLang="en-US" sz="1200" dirty="0">
                <a:latin typeface="IBM Plex Sans JP Light 本文"/>
              </a:rPr>
              <a:t>）</a:t>
            </a:r>
            <a:endParaRPr lang="en-US" altLang="ja-JP" sz="1200" dirty="0">
              <a:latin typeface="IBM Plex Sans JP Light 本文"/>
            </a:endParaRPr>
          </a:p>
          <a:p>
            <a:r>
              <a:rPr lang="ja-JP" altLang="en-US" sz="1200" dirty="0">
                <a:latin typeface="IBM Plex Sans JP Light 本文"/>
              </a:rPr>
              <a:t>　         </a:t>
            </a:r>
            <a:r>
              <a:rPr lang="en-US" altLang="ja-JP" sz="1200" dirty="0">
                <a:latin typeface="IBM Plex Sans JP Light 本文"/>
              </a:rPr>
              <a:t>- TSLA</a:t>
            </a:r>
            <a:r>
              <a:rPr lang="ja-JP" altLang="en-US" sz="1200" dirty="0">
                <a:latin typeface="IBM Plex Sans JP Light 本文"/>
              </a:rPr>
              <a:t>（</a:t>
            </a:r>
            <a:r>
              <a:rPr lang="en-US" altLang="ja-JP" sz="1200" dirty="0">
                <a:latin typeface="IBM Plex Sans JP Light 本文"/>
              </a:rPr>
              <a:t>Tesla</a:t>
            </a:r>
            <a:r>
              <a:rPr lang="ja-JP" altLang="en-US" sz="1200" dirty="0">
                <a:latin typeface="IBM Plex Sans JP Light 本文"/>
              </a:rPr>
              <a:t>）</a:t>
            </a:r>
            <a:endParaRPr lang="en-US" altLang="ja-JP" sz="1200" dirty="0">
              <a:latin typeface="IBM Plex Sans JP Light 本文"/>
            </a:endParaRPr>
          </a:p>
          <a:p>
            <a:r>
              <a:rPr lang="ja-JP" altLang="en-US" sz="1200" dirty="0">
                <a:latin typeface="IBM Plex Sans JP Light 本文"/>
              </a:rPr>
              <a:t>　         </a:t>
            </a:r>
            <a:r>
              <a:rPr lang="en-US" altLang="ja-JP" sz="1200" dirty="0">
                <a:latin typeface="IBM Plex Sans JP Light 本文"/>
              </a:rPr>
              <a:t>- ^GSPC</a:t>
            </a:r>
            <a:r>
              <a:rPr lang="ja-JP" altLang="en-US" sz="1200" dirty="0">
                <a:latin typeface="IBM Plex Sans JP Light 本文"/>
              </a:rPr>
              <a:t>（</a:t>
            </a:r>
            <a:r>
              <a:rPr lang="en-US" altLang="ja-JP" sz="1200" dirty="0">
                <a:latin typeface="IBM Plex Sans JP Light 本文"/>
              </a:rPr>
              <a:t>S&amp;P500</a:t>
            </a:r>
            <a:r>
              <a:rPr lang="ja-JP" altLang="en-US" sz="1200" dirty="0">
                <a:latin typeface="IBM Plex Sans JP Light 本文"/>
              </a:rPr>
              <a:t>）</a:t>
            </a:r>
            <a:br>
              <a:rPr lang="ja-JP" altLang="en-US" sz="1200" dirty="0">
                <a:latin typeface="IBM Plex Sans JP Light 本文"/>
              </a:rPr>
            </a:br>
            <a:r>
              <a:rPr lang="ja-JP" altLang="en-US" sz="1200" dirty="0">
                <a:latin typeface="IBM Plex Sans JP Light 本文"/>
              </a:rPr>
              <a:t>　　    </a:t>
            </a:r>
            <a:r>
              <a:rPr lang="en-US" altLang="ja-JP" sz="1200" dirty="0">
                <a:latin typeface="IBM Plex Sans JP Light 本文"/>
              </a:rPr>
              <a:t>*</a:t>
            </a:r>
            <a:r>
              <a:rPr lang="ja-JP" altLang="en-US" sz="1200" dirty="0">
                <a:latin typeface="IBM Plex Sans JP Light 本文"/>
              </a:rPr>
              <a:t>分析したい銘柄があれば他の銘柄でもよい</a:t>
            </a:r>
            <a:endParaRPr lang="en-US" altLang="ja-JP" sz="1200" dirty="0">
              <a:latin typeface="IBM Plex Sans JP Light 本文"/>
            </a:endParaRPr>
          </a:p>
          <a:p>
            <a:endParaRPr lang="ja-JP" altLang="en-US" sz="1200" dirty="0">
              <a:latin typeface="IBM Plex Sans JP Light 本文"/>
            </a:endParaRPr>
          </a:p>
          <a:p>
            <a:pPr marL="171450" indent="-171450">
              <a:buFont typeface="Wingdings" panose="05000000000000000000" pitchFamily="2" charset="2"/>
              <a:buChar char="Ø"/>
            </a:pPr>
            <a:r>
              <a:rPr lang="ja-JP" altLang="en-US" sz="1200" dirty="0">
                <a:latin typeface="IBM Plex Sans JP Light 本文"/>
              </a:rPr>
              <a:t>モデル構築</a:t>
            </a:r>
            <a:endParaRPr lang="en-US" altLang="ja-JP" sz="1200" dirty="0">
              <a:latin typeface="IBM Plex Sans JP Light 本文"/>
            </a:endParaRPr>
          </a:p>
          <a:p>
            <a:pPr marL="299466" lvl="1" indent="-171450">
              <a:buFont typeface="Wingdings" panose="05000000000000000000" pitchFamily="2" charset="2"/>
              <a:buChar char="Ø"/>
            </a:pPr>
            <a:r>
              <a:rPr lang="en-US" altLang="ja-JP" sz="1200" dirty="0">
                <a:latin typeface="IBM Plex Sans JP Light 本文"/>
              </a:rPr>
              <a:t>Python</a:t>
            </a:r>
            <a:r>
              <a:rPr lang="ja-JP" altLang="en-US" sz="1200" dirty="0">
                <a:latin typeface="IBM Plex Sans JP Light 本文"/>
              </a:rPr>
              <a:t>を用いて、株価の時系列データから将来の終値を予測するモデルを構築</a:t>
            </a:r>
            <a:endParaRPr lang="en-US" altLang="ja-JP" sz="1200" dirty="0">
              <a:latin typeface="IBM Plex Sans JP Light 本文"/>
            </a:endParaRPr>
          </a:p>
          <a:p>
            <a:pPr marL="299466" lvl="1" indent="-171450">
              <a:buFont typeface="Wingdings" panose="05000000000000000000" pitchFamily="2" charset="2"/>
              <a:buChar char="Ø"/>
            </a:pPr>
            <a:r>
              <a:rPr lang="ja-JP" altLang="en-US" sz="1200" dirty="0">
                <a:latin typeface="IBM Plex Sans JP Light 本文"/>
              </a:rPr>
              <a:t>モデルの選択は自由（少なくとも</a:t>
            </a:r>
            <a:r>
              <a:rPr lang="en-US" altLang="ja-JP" sz="1200" dirty="0">
                <a:latin typeface="IBM Plex Sans JP Light 本文"/>
              </a:rPr>
              <a:t>1</a:t>
            </a:r>
            <a:r>
              <a:rPr lang="ja-JP" altLang="en-US" sz="1200" dirty="0">
                <a:latin typeface="IBM Plex Sans JP Light 本文"/>
              </a:rPr>
              <a:t>つを用いる）</a:t>
            </a:r>
            <a:endParaRPr lang="en-US" altLang="ja-JP" sz="1200" dirty="0">
              <a:latin typeface="IBM Plex Sans JP Light 本文"/>
            </a:endParaRPr>
          </a:p>
          <a:p>
            <a:endParaRPr lang="ja-JP" altLang="en-US" sz="1200" dirty="0">
              <a:latin typeface="IBM Plex Sans JP Light 本文"/>
            </a:endParaRPr>
          </a:p>
          <a:p>
            <a:pPr marL="171450" indent="-171450">
              <a:buFont typeface="Wingdings" panose="05000000000000000000" pitchFamily="2" charset="2"/>
              <a:buChar char="Ø"/>
            </a:pPr>
            <a:r>
              <a:rPr lang="ja-JP" altLang="en-US" sz="1200" dirty="0">
                <a:latin typeface="IBM Plex Sans JP Light 本文"/>
              </a:rPr>
              <a:t>モデルの評価</a:t>
            </a:r>
            <a:endParaRPr lang="en-US" altLang="ja-JP" sz="1200" dirty="0">
              <a:latin typeface="IBM Plex Sans JP Light 本文"/>
            </a:endParaRPr>
          </a:p>
          <a:p>
            <a:pPr marL="299466" lvl="1" indent="-171450">
              <a:buFont typeface="Wingdings" panose="05000000000000000000" pitchFamily="2" charset="2"/>
              <a:buChar char="Ø"/>
            </a:pPr>
            <a:r>
              <a:rPr lang="ja-JP" altLang="en-US" sz="1200" dirty="0">
                <a:latin typeface="IBM Plex Sans JP Light 本文"/>
              </a:rPr>
              <a:t>以下の評価指標を用いてモデルの精度を評価する（少なくとも</a:t>
            </a:r>
            <a:r>
              <a:rPr lang="en-US" altLang="ja-JP" sz="1200" dirty="0">
                <a:latin typeface="IBM Plex Sans JP Light 本文"/>
              </a:rPr>
              <a:t>1</a:t>
            </a:r>
            <a:r>
              <a:rPr lang="ja-JP" altLang="en-US" sz="1200" dirty="0">
                <a:latin typeface="IBM Plex Sans JP Light 本文"/>
              </a:rPr>
              <a:t>つを用いる）</a:t>
            </a:r>
            <a:br>
              <a:rPr lang="ja-JP" altLang="en-US" sz="1200" dirty="0">
                <a:latin typeface="IBM Plex Sans JP Light 本文"/>
              </a:rPr>
            </a:br>
            <a:r>
              <a:rPr lang="ja-JP" altLang="en-US" sz="1200" dirty="0">
                <a:latin typeface="IBM Plex Sans JP Light 本文"/>
              </a:rPr>
              <a:t>　　 </a:t>
            </a:r>
            <a:r>
              <a:rPr lang="en-US" altLang="ja-JP" sz="1200" dirty="0">
                <a:latin typeface="IBM Plex Sans JP Light 本文"/>
              </a:rPr>
              <a:t>- MSE</a:t>
            </a:r>
            <a:r>
              <a:rPr lang="ja-JP" altLang="en-US" sz="1200" dirty="0">
                <a:latin typeface="IBM Plex Sans JP Light 本文"/>
              </a:rPr>
              <a:t>（平均二乗誤差）</a:t>
            </a:r>
            <a:endParaRPr lang="en-US" altLang="ja-JP" sz="1200" dirty="0">
              <a:latin typeface="IBM Plex Sans JP Light 本文"/>
            </a:endParaRPr>
          </a:p>
          <a:p>
            <a:pPr lvl="4" indent="0">
              <a:buNone/>
            </a:pPr>
            <a:r>
              <a:rPr lang="en-US" altLang="ja-JP" sz="1200" dirty="0">
                <a:latin typeface="IBM Plex Sans JP Light 本文"/>
              </a:rPr>
              <a:t>    - RMSE</a:t>
            </a:r>
            <a:r>
              <a:rPr lang="ja-JP" altLang="en-US" sz="1200" dirty="0">
                <a:latin typeface="IBM Plex Sans JP Light 本文"/>
              </a:rPr>
              <a:t>（平方平均二乗誤差）</a:t>
            </a:r>
            <a:endParaRPr lang="en-US" altLang="ja-JP" sz="1200" dirty="0">
              <a:latin typeface="IBM Plex Sans JP Light 本文"/>
            </a:endParaRPr>
          </a:p>
          <a:p>
            <a:pPr lvl="4" indent="0">
              <a:buNone/>
            </a:pPr>
            <a:r>
              <a:rPr lang="ja-JP" altLang="en-US" sz="1200" dirty="0">
                <a:latin typeface="IBM Plex Sans JP Light 本文"/>
              </a:rPr>
              <a:t>    </a:t>
            </a:r>
            <a:r>
              <a:rPr lang="en-US" altLang="ja-JP" sz="1200" dirty="0">
                <a:latin typeface="IBM Plex Sans JP Light 本文"/>
              </a:rPr>
              <a:t>-</a:t>
            </a:r>
            <a:r>
              <a:rPr lang="ja-JP" altLang="en-US" sz="1200" dirty="0">
                <a:latin typeface="IBM Plex Sans JP Light 本文"/>
              </a:rPr>
              <a:t> </a:t>
            </a:r>
            <a:r>
              <a:rPr lang="en-US" altLang="ja-JP" sz="1200" dirty="0">
                <a:latin typeface="IBM Plex Sans JP Light 本文"/>
              </a:rPr>
              <a:t>MAE</a:t>
            </a:r>
            <a:r>
              <a:rPr lang="ja-JP" altLang="en-US" sz="1200" dirty="0">
                <a:latin typeface="IBM Plex Sans JP Light 本文"/>
              </a:rPr>
              <a:t>（平均絶対誤差）</a:t>
            </a:r>
            <a:endParaRPr lang="en-US" altLang="ja-JP" sz="1200" dirty="0">
              <a:latin typeface="IBM Plex Sans JP Light 本文"/>
            </a:endParaRPr>
          </a:p>
          <a:p>
            <a:pPr lvl="4" indent="0">
              <a:buNone/>
            </a:pPr>
            <a:r>
              <a:rPr lang="en-US" altLang="ja-JP" sz="1200" dirty="0">
                <a:latin typeface="IBM Plex Sans JP Light 本文"/>
              </a:rPr>
              <a:t>    - MAPE</a:t>
            </a:r>
            <a:r>
              <a:rPr lang="ja-JP" altLang="en-US" sz="1200" dirty="0">
                <a:latin typeface="IBM Plex Sans JP Light 本文"/>
              </a:rPr>
              <a:t>（平均絶対パーセント誤差）</a:t>
            </a:r>
            <a:endParaRPr lang="en-US" altLang="ja-JP" sz="1200" dirty="0">
              <a:latin typeface="IBM Plex Sans JP Light 本文"/>
            </a:endParaRPr>
          </a:p>
          <a:p>
            <a:pPr lvl="4" indent="0">
              <a:buNone/>
            </a:pPr>
            <a:r>
              <a:rPr lang="en-US" altLang="ja-JP" sz="1200" dirty="0">
                <a:latin typeface="IBM Plex Sans JP Light 本文"/>
              </a:rPr>
              <a:t>    - R²</a:t>
            </a:r>
            <a:r>
              <a:rPr lang="ja-JP" altLang="en-US" sz="1200" dirty="0">
                <a:latin typeface="IBM Plex Sans JP Light 本文"/>
              </a:rPr>
              <a:t>（決定係数）</a:t>
            </a:r>
            <a:endParaRPr lang="ja-JP" altLang="en-US" sz="1200" dirty="0"/>
          </a:p>
        </p:txBody>
      </p:sp>
      <p:sp>
        <p:nvSpPr>
          <p:cNvPr id="5" name="吹き出し: 四角形 4">
            <a:extLst>
              <a:ext uri="{FF2B5EF4-FFF2-40B4-BE49-F238E27FC236}">
                <a16:creationId xmlns:a16="http://schemas.microsoft.com/office/drawing/2014/main" id="{F8CEE5BA-83D4-C820-89CB-F1BE4D0F2399}"/>
              </a:ext>
            </a:extLst>
          </p:cNvPr>
          <p:cNvSpPr/>
          <p:nvPr/>
        </p:nvSpPr>
        <p:spPr bwMode="auto">
          <a:xfrm>
            <a:off x="717550" y="5335091"/>
            <a:ext cx="5459584" cy="938709"/>
          </a:xfrm>
          <a:prstGeom prst="wedgeRectCallout">
            <a:avLst>
              <a:gd name="adj1" fmla="val 61377"/>
              <a:gd name="adj2" fmla="val -38046"/>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20000"/>
              </a:lnSpc>
              <a:spcBef>
                <a:spcPct val="0"/>
              </a:spcBef>
              <a:spcAft>
                <a:spcPct val="0"/>
              </a:spcAft>
              <a:buClrTx/>
              <a:buSzTx/>
              <a:buFont typeface="+mn-lt"/>
              <a:buNone/>
              <a:tabLst/>
            </a:pPr>
            <a:r>
              <a:rPr kumimoji="0" lang="en-US" altLang="ja-JP" sz="900" b="0" i="0" u="none" strike="noStrike" cap="none" normalizeH="0" baseline="0" dirty="0">
                <a:ln>
                  <a:noFill/>
                </a:ln>
                <a:solidFill>
                  <a:schemeClr val="tx1"/>
                </a:solidFill>
                <a:effectLst/>
                <a:latin typeface="+mn-lt"/>
              </a:rPr>
              <a:t>-MSE</a:t>
            </a:r>
            <a:r>
              <a:rPr lang="ja-JP" altLang="en-US" sz="900" dirty="0">
                <a:solidFill>
                  <a:schemeClr val="tx1"/>
                </a:solidFill>
              </a:rPr>
              <a:t> </a:t>
            </a:r>
            <a:r>
              <a:rPr kumimoji="0" lang="ja-JP" altLang="en-US" sz="900" b="0" i="0" u="none" strike="noStrike" cap="none" normalizeH="0" baseline="0" dirty="0">
                <a:ln>
                  <a:noFill/>
                </a:ln>
                <a:solidFill>
                  <a:schemeClr val="tx1"/>
                </a:solidFill>
                <a:effectLst/>
                <a:latin typeface="+mn-lt"/>
              </a:rPr>
              <a:t>→ 誤差を二乗して平均化したもの。数値が</a:t>
            </a:r>
            <a:r>
              <a:rPr kumimoji="0" lang="ja-JP" altLang="en-US" sz="900" b="1" i="0" u="none" strike="noStrike" cap="none" normalizeH="0" baseline="0" dirty="0">
                <a:ln>
                  <a:noFill/>
                </a:ln>
                <a:solidFill>
                  <a:schemeClr val="tx1"/>
                </a:solidFill>
                <a:effectLst/>
                <a:latin typeface="+mn-lt"/>
              </a:rPr>
              <a:t>小さい</a:t>
            </a:r>
            <a:r>
              <a:rPr kumimoji="0" lang="ja-JP" altLang="en-US" sz="900" b="0" i="0" u="none" strike="noStrike" cap="none" normalizeH="0" baseline="0" dirty="0">
                <a:ln>
                  <a:noFill/>
                </a:ln>
                <a:solidFill>
                  <a:schemeClr val="tx1"/>
                </a:solidFill>
                <a:effectLst/>
                <a:latin typeface="+mn-lt"/>
              </a:rPr>
              <a:t>ほど予測精度が高い。</a:t>
            </a:r>
          </a:p>
          <a:p>
            <a:pPr marL="0" marR="0" indent="0" algn="l" defTabSz="914400" rtl="0" eaLnBrk="1" fontAlgn="base" latinLnBrk="0" hangingPunct="1">
              <a:lnSpc>
                <a:spcPct val="120000"/>
              </a:lnSpc>
              <a:spcBef>
                <a:spcPct val="0"/>
              </a:spcBef>
              <a:spcAft>
                <a:spcPct val="0"/>
              </a:spcAft>
              <a:buClrTx/>
              <a:buSzTx/>
              <a:buFont typeface="+mn-lt"/>
              <a:buNone/>
              <a:tabLst/>
            </a:pPr>
            <a:r>
              <a:rPr kumimoji="0" lang="en-US" altLang="ja-JP" sz="900" b="0" i="0" u="none" strike="noStrike" cap="none" normalizeH="0" baseline="0" dirty="0">
                <a:ln>
                  <a:noFill/>
                </a:ln>
                <a:solidFill>
                  <a:schemeClr val="tx1"/>
                </a:solidFill>
                <a:effectLst/>
                <a:latin typeface="+mn-lt"/>
              </a:rPr>
              <a:t>-RMSE</a:t>
            </a:r>
            <a:r>
              <a:rPr lang="ja-JP" altLang="en-US" sz="900" dirty="0">
                <a:solidFill>
                  <a:schemeClr val="tx1"/>
                </a:solidFill>
              </a:rPr>
              <a:t> </a:t>
            </a:r>
            <a:r>
              <a:rPr kumimoji="0" lang="ja-JP" altLang="en-US" sz="900" b="0" i="0" u="none" strike="noStrike" cap="none" normalizeH="0" baseline="0" dirty="0">
                <a:ln>
                  <a:noFill/>
                </a:ln>
                <a:solidFill>
                  <a:schemeClr val="tx1"/>
                </a:solidFill>
                <a:effectLst/>
                <a:latin typeface="+mn-lt"/>
              </a:rPr>
              <a:t>→ </a:t>
            </a:r>
            <a:r>
              <a:rPr kumimoji="0" lang="en-US" altLang="ja-JP" sz="900" b="0" i="0" u="none" strike="noStrike" cap="none" normalizeH="0" baseline="0" dirty="0">
                <a:ln>
                  <a:noFill/>
                </a:ln>
                <a:solidFill>
                  <a:schemeClr val="tx1"/>
                </a:solidFill>
                <a:effectLst/>
                <a:latin typeface="+mn-lt"/>
              </a:rPr>
              <a:t>MSE</a:t>
            </a:r>
            <a:r>
              <a:rPr kumimoji="0" lang="ja-JP" altLang="en-US" sz="900" b="0" i="0" u="none" strike="noStrike" cap="none" normalizeH="0" baseline="0" dirty="0">
                <a:ln>
                  <a:noFill/>
                </a:ln>
                <a:solidFill>
                  <a:schemeClr val="tx1"/>
                </a:solidFill>
                <a:effectLst/>
                <a:latin typeface="+mn-lt"/>
              </a:rPr>
              <a:t>の平方根を取ったもの。数値が</a:t>
            </a:r>
            <a:r>
              <a:rPr kumimoji="0" lang="ja-JP" altLang="en-US" sz="900" b="1" i="0" u="none" strike="noStrike" cap="none" normalizeH="0" baseline="0" dirty="0">
                <a:ln>
                  <a:noFill/>
                </a:ln>
                <a:solidFill>
                  <a:schemeClr val="tx1"/>
                </a:solidFill>
                <a:effectLst/>
                <a:latin typeface="+mn-lt"/>
              </a:rPr>
              <a:t>小さい</a:t>
            </a:r>
            <a:r>
              <a:rPr kumimoji="0" lang="ja-JP" altLang="en-US" sz="900" b="0" i="0" u="none" strike="noStrike" cap="none" normalizeH="0" baseline="0" dirty="0">
                <a:ln>
                  <a:noFill/>
                </a:ln>
                <a:solidFill>
                  <a:schemeClr val="tx1"/>
                </a:solidFill>
                <a:effectLst/>
                <a:latin typeface="+mn-lt"/>
              </a:rPr>
              <a:t>ほど予測精度が高い。</a:t>
            </a:r>
          </a:p>
          <a:p>
            <a:pPr defTabSz="914400" fontAlgn="base">
              <a:lnSpc>
                <a:spcPct val="120000"/>
              </a:lnSpc>
              <a:spcBef>
                <a:spcPct val="0"/>
              </a:spcBef>
              <a:spcAft>
                <a:spcPct val="0"/>
              </a:spcAft>
            </a:pPr>
            <a:r>
              <a:rPr kumimoji="0" lang="en-US" altLang="ja-JP" sz="900" b="0" i="0" u="none" strike="noStrike" cap="none" normalizeH="0" baseline="0" dirty="0">
                <a:ln>
                  <a:noFill/>
                </a:ln>
                <a:solidFill>
                  <a:schemeClr val="tx1"/>
                </a:solidFill>
                <a:effectLst/>
                <a:latin typeface="+mn-lt"/>
              </a:rPr>
              <a:t>-MAE</a:t>
            </a:r>
            <a:r>
              <a:rPr lang="ja-JP" altLang="en-US" sz="900" dirty="0">
                <a:solidFill>
                  <a:schemeClr val="tx1"/>
                </a:solidFill>
              </a:rPr>
              <a:t> </a:t>
            </a:r>
            <a:r>
              <a:rPr kumimoji="0" lang="ja-JP" altLang="en-US" sz="900" b="0" i="0" u="none" strike="noStrike" cap="none" normalizeH="0" baseline="0" dirty="0">
                <a:ln>
                  <a:noFill/>
                </a:ln>
                <a:solidFill>
                  <a:schemeClr val="tx1"/>
                </a:solidFill>
                <a:effectLst/>
                <a:latin typeface="+mn-lt"/>
              </a:rPr>
              <a:t>→ 実際の値と予測値のズレをそのまま平均化したもの。数値が</a:t>
            </a:r>
            <a:r>
              <a:rPr kumimoji="0" lang="ja-JP" altLang="en-US" sz="900" b="1" i="0" u="none" strike="noStrike" cap="none" normalizeH="0" baseline="0" dirty="0">
                <a:ln>
                  <a:noFill/>
                </a:ln>
                <a:solidFill>
                  <a:schemeClr val="tx1"/>
                </a:solidFill>
                <a:effectLst/>
                <a:latin typeface="+mn-lt"/>
              </a:rPr>
              <a:t>小さい</a:t>
            </a:r>
            <a:r>
              <a:rPr kumimoji="0" lang="ja-JP" altLang="en-US" sz="900" b="0" i="0" u="none" strike="noStrike" cap="none" normalizeH="0" baseline="0" dirty="0">
                <a:ln>
                  <a:noFill/>
                </a:ln>
                <a:solidFill>
                  <a:schemeClr val="tx1"/>
                </a:solidFill>
                <a:effectLst/>
                <a:latin typeface="+mn-lt"/>
              </a:rPr>
              <a:t>ほど予測精度が高い。</a:t>
            </a:r>
            <a:endParaRPr kumimoji="0" lang="en-US" altLang="ja-JP" sz="900" b="0" i="0" u="none" strike="noStrike" cap="none" normalizeH="0" baseline="0" dirty="0">
              <a:ln>
                <a:noFill/>
              </a:ln>
              <a:solidFill>
                <a:schemeClr val="tx1"/>
              </a:solidFill>
              <a:effectLst/>
              <a:latin typeface="+mn-lt"/>
            </a:endParaRPr>
          </a:p>
          <a:p>
            <a:pPr marR="0" algn="l" defTabSz="914400" rtl="0" eaLnBrk="1" fontAlgn="base" latinLnBrk="0" hangingPunct="1">
              <a:lnSpc>
                <a:spcPct val="120000"/>
              </a:lnSpc>
              <a:spcBef>
                <a:spcPct val="0"/>
              </a:spcBef>
              <a:spcAft>
                <a:spcPct val="0"/>
              </a:spcAft>
              <a:buClrTx/>
              <a:buSzTx/>
              <a:tabLst/>
            </a:pPr>
            <a:r>
              <a:rPr kumimoji="0" lang="en-US" altLang="ja-JP" sz="900" b="0" i="0" u="none" strike="noStrike" cap="none" normalizeH="0" baseline="0" dirty="0">
                <a:ln>
                  <a:noFill/>
                </a:ln>
                <a:solidFill>
                  <a:schemeClr val="tx1"/>
                </a:solidFill>
                <a:effectLst/>
                <a:latin typeface="+mn-lt"/>
              </a:rPr>
              <a:t>-MAPE</a:t>
            </a:r>
            <a:r>
              <a:rPr kumimoji="0" lang="ja-JP" altLang="en-US" sz="900" b="0" i="0" u="none" strike="noStrike" cap="none" normalizeH="0" baseline="0" dirty="0">
                <a:ln>
                  <a:noFill/>
                </a:ln>
                <a:solidFill>
                  <a:schemeClr val="tx1"/>
                </a:solidFill>
                <a:effectLst/>
                <a:latin typeface="+mn-lt"/>
              </a:rPr>
              <a:t> → 誤差をパーセンテージで表したもの。</a:t>
            </a:r>
            <a:r>
              <a:rPr kumimoji="0" lang="en-US" altLang="ja-JP" sz="900" b="1" i="0" u="none" strike="noStrike" cap="none" normalizeH="0" baseline="0" dirty="0">
                <a:ln>
                  <a:noFill/>
                </a:ln>
                <a:solidFill>
                  <a:schemeClr val="tx1"/>
                </a:solidFill>
                <a:effectLst/>
                <a:latin typeface="+mn-lt"/>
              </a:rPr>
              <a:t>100%</a:t>
            </a:r>
            <a:r>
              <a:rPr kumimoji="0" lang="ja-JP" altLang="en-US" sz="900" b="1" i="0" u="none" strike="noStrike" cap="none" normalizeH="0" baseline="0" dirty="0">
                <a:ln>
                  <a:noFill/>
                </a:ln>
                <a:solidFill>
                  <a:schemeClr val="tx1"/>
                </a:solidFill>
                <a:effectLst/>
                <a:latin typeface="+mn-lt"/>
              </a:rPr>
              <a:t>を超える</a:t>
            </a:r>
            <a:r>
              <a:rPr kumimoji="0" lang="ja-JP" altLang="en-US" sz="900" b="0" i="0" u="none" strike="noStrike" cap="none" normalizeH="0" baseline="0" dirty="0">
                <a:ln>
                  <a:noFill/>
                </a:ln>
                <a:solidFill>
                  <a:schemeClr val="tx1"/>
                </a:solidFill>
                <a:effectLst/>
                <a:latin typeface="+mn-lt"/>
              </a:rPr>
              <a:t>と予測精度が低い。</a:t>
            </a:r>
            <a:r>
              <a:rPr lang="ja-JP" altLang="en-US" sz="900" dirty="0">
                <a:solidFill>
                  <a:schemeClr val="tx1"/>
                </a:solidFill>
              </a:rPr>
              <a:t>（傾向にある）</a:t>
            </a:r>
            <a:endParaRPr kumimoji="0" lang="en-US" altLang="ja-JP" sz="900" b="0" i="0" u="none" strike="noStrike" cap="none" normalizeH="0" baseline="0" dirty="0">
              <a:ln>
                <a:noFill/>
              </a:ln>
              <a:solidFill>
                <a:schemeClr val="tx1"/>
              </a:solidFill>
              <a:effectLst/>
              <a:latin typeface="+mn-lt"/>
            </a:endParaRPr>
          </a:p>
          <a:p>
            <a:pPr marR="0" algn="l" defTabSz="914400" rtl="0" eaLnBrk="1" fontAlgn="base" latinLnBrk="0" hangingPunct="1">
              <a:lnSpc>
                <a:spcPct val="120000"/>
              </a:lnSpc>
              <a:spcBef>
                <a:spcPct val="0"/>
              </a:spcBef>
              <a:spcAft>
                <a:spcPct val="0"/>
              </a:spcAft>
              <a:buClrTx/>
              <a:buSzTx/>
              <a:tabLst/>
            </a:pPr>
            <a:r>
              <a:rPr kumimoji="0" lang="en-US" altLang="ja-JP" sz="900" b="0" i="0" u="none" strike="noStrike" cap="none" normalizeH="0" baseline="0" dirty="0">
                <a:ln>
                  <a:noFill/>
                </a:ln>
                <a:solidFill>
                  <a:schemeClr val="tx1"/>
                </a:solidFill>
                <a:effectLst/>
                <a:latin typeface="+mn-lt"/>
              </a:rPr>
              <a:t>-R²</a:t>
            </a:r>
            <a:r>
              <a:rPr lang="ja-JP" altLang="en-US" sz="900" dirty="0">
                <a:solidFill>
                  <a:schemeClr val="tx1"/>
                </a:solidFill>
              </a:rPr>
              <a:t> → 予測モデルがどれだけ実データを説明できているかを示す指標。</a:t>
            </a:r>
            <a:r>
              <a:rPr lang="en-US" altLang="ja-JP" sz="900" b="1" dirty="0">
                <a:solidFill>
                  <a:schemeClr val="tx1"/>
                </a:solidFill>
              </a:rPr>
              <a:t>1</a:t>
            </a:r>
            <a:r>
              <a:rPr lang="ja-JP" altLang="en-US" sz="900" b="1" dirty="0">
                <a:solidFill>
                  <a:schemeClr val="tx1"/>
                </a:solidFill>
              </a:rPr>
              <a:t>に近い</a:t>
            </a:r>
            <a:r>
              <a:rPr lang="ja-JP" altLang="en-US" sz="900" dirty="0">
                <a:solidFill>
                  <a:schemeClr val="tx1"/>
                </a:solidFill>
              </a:rPr>
              <a:t>ほど精度が高い。</a:t>
            </a:r>
            <a:endParaRPr kumimoji="0" lang="ja-JP" altLang="en-US" sz="900" b="0" i="0" u="none" strike="noStrike" cap="none" normalizeH="0" baseline="0" dirty="0">
              <a:ln>
                <a:noFill/>
              </a:ln>
              <a:solidFill>
                <a:schemeClr val="tx1"/>
              </a:solidFill>
              <a:effectLst/>
              <a:latin typeface="+mn-lt"/>
            </a:endParaRPr>
          </a:p>
        </p:txBody>
      </p:sp>
      <p:sp>
        <p:nvSpPr>
          <p:cNvPr id="6" name="四角形: メモ 5">
            <a:extLst>
              <a:ext uri="{FF2B5EF4-FFF2-40B4-BE49-F238E27FC236}">
                <a16:creationId xmlns:a16="http://schemas.microsoft.com/office/drawing/2014/main" id="{55493C3E-7A6E-A35A-6456-0E8C2C368EA5}"/>
              </a:ext>
            </a:extLst>
          </p:cNvPr>
          <p:cNvSpPr/>
          <p:nvPr/>
        </p:nvSpPr>
        <p:spPr bwMode="auto">
          <a:xfrm>
            <a:off x="7098750" y="346176"/>
            <a:ext cx="3807520" cy="841621"/>
          </a:xfrm>
          <a:prstGeom prst="foldedCorner">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r>
              <a:rPr lang="ja-JP" altLang="en-US" sz="1000" dirty="0">
                <a:solidFill>
                  <a:srgbClr val="222222"/>
                </a:solidFill>
                <a:latin typeface="Arial" panose="020B0604020202020204" pitchFamily="34" charset="0"/>
              </a:rPr>
              <a:t>課題１については、</a:t>
            </a:r>
            <a:r>
              <a:rPr lang="ja-JP" altLang="en-US" sz="1000" b="0" i="0" dirty="0">
                <a:solidFill>
                  <a:srgbClr val="222222"/>
                </a:solidFill>
                <a:effectLst/>
                <a:latin typeface="Arial" panose="020B0604020202020204" pitchFamily="34" charset="0"/>
              </a:rPr>
              <a:t>学生同士の相談、および</a:t>
            </a:r>
            <a:r>
              <a:rPr lang="en-US" altLang="ja-JP" sz="1000" b="0" i="0" dirty="0">
                <a:solidFill>
                  <a:srgbClr val="222222"/>
                </a:solidFill>
                <a:effectLst/>
                <a:latin typeface="Arial" panose="020B0604020202020204" pitchFamily="34" charset="0"/>
              </a:rPr>
              <a:t>ChatGPT</a:t>
            </a:r>
            <a:r>
              <a:rPr lang="ja-JP" altLang="en-US" sz="1000" b="0" i="0" dirty="0">
                <a:solidFill>
                  <a:srgbClr val="222222"/>
                </a:solidFill>
                <a:effectLst/>
                <a:latin typeface="Arial" panose="020B0604020202020204" pitchFamily="34" charset="0"/>
              </a:rPr>
              <a:t>などの生成</a:t>
            </a:r>
            <a:r>
              <a:rPr lang="en-US" altLang="ja-JP" sz="1000" b="0" i="0" dirty="0">
                <a:solidFill>
                  <a:srgbClr val="222222"/>
                </a:solidFill>
                <a:effectLst/>
                <a:latin typeface="Arial" panose="020B0604020202020204" pitchFamily="34" charset="0"/>
              </a:rPr>
              <a:t>AI</a:t>
            </a:r>
            <a:r>
              <a:rPr lang="ja-JP" altLang="en-US" sz="1000" b="0" i="0" dirty="0">
                <a:solidFill>
                  <a:srgbClr val="222222"/>
                </a:solidFill>
                <a:effectLst/>
                <a:latin typeface="Arial" panose="020B0604020202020204" pitchFamily="34" charset="0"/>
              </a:rPr>
              <a:t>の使用は歓迎です。なるべく他の学生と成果物が被らないように留意してください。次回の授業で発表いただきますので、それまでに課題への回答及び発表準備をお願いします。</a:t>
            </a:r>
            <a:endParaRPr lang="en-US" altLang="ja-JP" sz="1000" b="0" i="0" dirty="0">
              <a:solidFill>
                <a:srgbClr val="222222"/>
              </a:solidFill>
              <a:effectLst/>
              <a:latin typeface="Arial" panose="020B0604020202020204" pitchFamily="34" charset="0"/>
            </a:endParaRPr>
          </a:p>
        </p:txBody>
      </p:sp>
      <p:pic>
        <p:nvPicPr>
          <p:cNvPr id="1026" name="Picture 2">
            <a:extLst>
              <a:ext uri="{FF2B5EF4-FFF2-40B4-BE49-F238E27FC236}">
                <a16:creationId xmlns:a16="http://schemas.microsoft.com/office/drawing/2014/main" id="{B82523CA-E06A-9C6E-4ABD-588530675C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77789" y="788689"/>
            <a:ext cx="1069553" cy="108563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AE2B5625-318E-9067-CF5B-007E526401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19990" y="742918"/>
            <a:ext cx="1173836" cy="11314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714109"/>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A9AC68-3608-BCD7-3E21-9C16D720DFE3}"/>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64CA80E7-32AB-4CEA-4D8E-410173FD01B6}"/>
              </a:ext>
            </a:extLst>
          </p:cNvPr>
          <p:cNvSpPr>
            <a:spLocks noGrp="1"/>
          </p:cNvSpPr>
          <p:nvPr>
            <p:ph type="title"/>
          </p:nvPr>
        </p:nvSpPr>
        <p:spPr/>
        <p:txBody>
          <a:bodyPr/>
          <a:lstStyle/>
          <a:p>
            <a:r>
              <a:rPr kumimoji="1" lang="ja-JP" altLang="en-US" dirty="0"/>
              <a:t>第</a:t>
            </a:r>
            <a:r>
              <a:rPr lang="en-US" altLang="ja-JP" dirty="0"/>
              <a:t>9</a:t>
            </a:r>
            <a:r>
              <a:rPr kumimoji="1" lang="ja-JP" altLang="en-US" dirty="0"/>
              <a:t>章</a:t>
            </a:r>
            <a:r>
              <a:rPr kumimoji="1" lang="en-US" altLang="ja-JP" dirty="0"/>
              <a:t>:</a:t>
            </a:r>
            <a:r>
              <a:rPr lang="ja-JP" altLang="en-US" dirty="0"/>
              <a:t>課題２</a:t>
            </a:r>
            <a:endParaRPr kumimoji="1" lang="ja-JP" altLang="en-US" dirty="0"/>
          </a:p>
        </p:txBody>
      </p:sp>
      <p:sp>
        <p:nvSpPr>
          <p:cNvPr id="3" name="コンテンツ プレースホルダー 2">
            <a:extLst>
              <a:ext uri="{FF2B5EF4-FFF2-40B4-BE49-F238E27FC236}">
                <a16:creationId xmlns:a16="http://schemas.microsoft.com/office/drawing/2014/main" id="{DC8A819A-E9A2-82C0-81F0-631ED0BF1D4B}"/>
              </a:ext>
            </a:extLst>
          </p:cNvPr>
          <p:cNvSpPr>
            <a:spLocks noGrp="1"/>
          </p:cNvSpPr>
          <p:nvPr>
            <p:ph sz="quarter" idx="15"/>
          </p:nvPr>
        </p:nvSpPr>
        <p:spPr>
          <a:xfrm>
            <a:off x="289559" y="1719262"/>
            <a:ext cx="5650752" cy="4288536"/>
          </a:xfrm>
        </p:spPr>
        <p:txBody>
          <a:bodyPr/>
          <a:lstStyle/>
          <a:p>
            <a:pPr>
              <a:buNone/>
            </a:pPr>
            <a:r>
              <a:rPr lang="en-US" altLang="ja-JP" sz="1200" dirty="0">
                <a:latin typeface="IBM Plex Sans JP Light 本文"/>
              </a:rPr>
              <a:t>【</a:t>
            </a:r>
            <a:r>
              <a:rPr lang="ja-JP" altLang="en-US" sz="1200" dirty="0">
                <a:latin typeface="IBM Plex Sans JP Light 本文"/>
              </a:rPr>
              <a:t>演習課題タイトル</a:t>
            </a:r>
            <a:r>
              <a:rPr lang="en-US" altLang="ja-JP" sz="1200" dirty="0">
                <a:latin typeface="IBM Plex Sans JP Light 本文"/>
              </a:rPr>
              <a:t>】</a:t>
            </a:r>
          </a:p>
          <a:p>
            <a:pPr marL="171450" indent="-171450">
              <a:buFont typeface="Wingdings" panose="05000000000000000000" pitchFamily="2" charset="2"/>
              <a:buChar char="Ø"/>
            </a:pPr>
            <a:r>
              <a:rPr lang="ja-JP" altLang="en-US" sz="1200" dirty="0">
                <a:latin typeface="IBM Plex Sans JP Light 本文"/>
              </a:rPr>
              <a:t>今後皆さんが働く中で「金融</a:t>
            </a:r>
            <a:r>
              <a:rPr lang="en-US" altLang="ja-JP" sz="1200" dirty="0">
                <a:latin typeface="IBM Plex Sans JP Light 本文"/>
              </a:rPr>
              <a:t>×AI</a:t>
            </a:r>
            <a:r>
              <a:rPr lang="ja-JP" altLang="en-US" sz="1200" dirty="0">
                <a:latin typeface="IBM Plex Sans JP Light 本文"/>
              </a:rPr>
              <a:t>」を使ったプロダクトを企画・開発する場合、どのようなものを作りたいか</a:t>
            </a:r>
            <a:r>
              <a:rPr lang="en-US" altLang="ja-JP" sz="1200" dirty="0">
                <a:latin typeface="IBM Plex Sans JP Light 本文"/>
              </a:rPr>
              <a:t>/</a:t>
            </a:r>
            <a:r>
              <a:rPr lang="ja-JP" altLang="en-US" sz="1200" dirty="0">
                <a:latin typeface="IBM Plex Sans JP Light 本文"/>
              </a:rPr>
              <a:t>作るべきだと思うか、意見を纏めておいてください。（授業中に意見を伺い、議論する予定です）</a:t>
            </a:r>
            <a:br>
              <a:rPr lang="en-US" altLang="ja-JP" sz="1200" dirty="0">
                <a:latin typeface="IBM Plex Sans JP Light 本文"/>
              </a:rPr>
            </a:br>
            <a:endParaRPr lang="en-US" altLang="ja-JP" sz="1200" dirty="0">
              <a:latin typeface="IBM Plex Sans JP Light 本文"/>
            </a:endParaRPr>
          </a:p>
        </p:txBody>
      </p:sp>
      <p:sp>
        <p:nvSpPr>
          <p:cNvPr id="4" name="四角形: メモ 3">
            <a:extLst>
              <a:ext uri="{FF2B5EF4-FFF2-40B4-BE49-F238E27FC236}">
                <a16:creationId xmlns:a16="http://schemas.microsoft.com/office/drawing/2014/main" id="{CDC4DEB8-AAD1-9B19-FC4E-E95CB9AD362B}"/>
              </a:ext>
            </a:extLst>
          </p:cNvPr>
          <p:cNvSpPr/>
          <p:nvPr/>
        </p:nvSpPr>
        <p:spPr bwMode="auto">
          <a:xfrm>
            <a:off x="7098750" y="346176"/>
            <a:ext cx="3807520" cy="841621"/>
          </a:xfrm>
          <a:prstGeom prst="foldedCorner">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r>
              <a:rPr lang="ja-JP" altLang="en-US" sz="1000" dirty="0">
                <a:solidFill>
                  <a:srgbClr val="222222"/>
                </a:solidFill>
                <a:latin typeface="Arial" panose="020B0604020202020204" pitchFamily="34" charset="0"/>
              </a:rPr>
              <a:t>課題２については、正解はありません。自由</a:t>
            </a:r>
            <a:r>
              <a:rPr lang="ja-JP" altLang="en-US" sz="1000">
                <a:solidFill>
                  <a:srgbClr val="222222"/>
                </a:solidFill>
                <a:latin typeface="Arial" panose="020B0604020202020204" pitchFamily="34" charset="0"/>
              </a:rPr>
              <a:t>に考えて当日発表してください。</a:t>
            </a:r>
            <a:endParaRPr lang="en-US" altLang="ja-JP" sz="1000" b="0" i="0" dirty="0">
              <a:solidFill>
                <a:srgbClr val="222222"/>
              </a:solidFill>
              <a:effectLst/>
              <a:latin typeface="Arial" panose="020B0604020202020204" pitchFamily="34" charset="0"/>
            </a:endParaRPr>
          </a:p>
        </p:txBody>
      </p:sp>
      <p:pic>
        <p:nvPicPr>
          <p:cNvPr id="2052" name="Picture 4">
            <a:extLst>
              <a:ext uri="{FF2B5EF4-FFF2-40B4-BE49-F238E27FC236}">
                <a16:creationId xmlns:a16="http://schemas.microsoft.com/office/drawing/2014/main" id="{29397C17-2309-E0D4-FE6B-FC128B102D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42551" y="2716107"/>
            <a:ext cx="2828589" cy="3392422"/>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53D0F617-A903-A119-D8F8-4195082CB0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92474" y="3095412"/>
            <a:ext cx="1648521" cy="18840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2000863"/>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6CB198-4B53-66EB-660A-91044723752D}"/>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144ADC94-AC25-A9AE-8AF3-8196590E835C}"/>
              </a:ext>
            </a:extLst>
          </p:cNvPr>
          <p:cNvSpPr>
            <a:spLocks noGrp="1"/>
          </p:cNvSpPr>
          <p:nvPr>
            <p:ph type="title"/>
          </p:nvPr>
        </p:nvSpPr>
        <p:spPr/>
        <p:txBody>
          <a:bodyPr/>
          <a:lstStyle/>
          <a:p>
            <a:r>
              <a:rPr kumimoji="1" lang="ja-JP" altLang="en-US" dirty="0"/>
              <a:t>第</a:t>
            </a:r>
            <a:r>
              <a:rPr lang="ja-JP" altLang="en-US" dirty="0"/>
              <a:t>１０</a:t>
            </a:r>
            <a:r>
              <a:rPr kumimoji="1" lang="ja-JP" altLang="en-US" dirty="0"/>
              <a:t>章</a:t>
            </a:r>
            <a:r>
              <a:rPr kumimoji="1" lang="en-US" altLang="ja-JP" dirty="0"/>
              <a:t>:</a:t>
            </a:r>
            <a:r>
              <a:rPr kumimoji="1" lang="ja-JP" altLang="en-US" dirty="0"/>
              <a:t>準備</a:t>
            </a:r>
          </a:p>
        </p:txBody>
      </p:sp>
      <p:sp>
        <p:nvSpPr>
          <p:cNvPr id="3" name="コンテンツ プレースホルダー 2">
            <a:extLst>
              <a:ext uri="{FF2B5EF4-FFF2-40B4-BE49-F238E27FC236}">
                <a16:creationId xmlns:a16="http://schemas.microsoft.com/office/drawing/2014/main" id="{E4BFC059-3D88-3EEE-6EB8-333ED96C78FA}"/>
              </a:ext>
            </a:extLst>
          </p:cNvPr>
          <p:cNvSpPr>
            <a:spLocks noGrp="1"/>
          </p:cNvSpPr>
          <p:nvPr>
            <p:ph sz="quarter" idx="15"/>
          </p:nvPr>
        </p:nvSpPr>
        <p:spPr>
          <a:xfrm>
            <a:off x="289558" y="1719262"/>
            <a:ext cx="11612879" cy="4288536"/>
          </a:xfrm>
        </p:spPr>
        <p:txBody>
          <a:bodyPr/>
          <a:lstStyle/>
          <a:p>
            <a:r>
              <a:rPr lang="ja-JP" altLang="en-US" sz="1800" dirty="0"/>
              <a:t>演習用に</a:t>
            </a:r>
            <a:r>
              <a:rPr lang="en-US" altLang="ja-JP" sz="1800" dirty="0"/>
              <a:t>Google Colab </a:t>
            </a:r>
            <a:r>
              <a:rPr lang="ja-JP" altLang="en-US" sz="1800" dirty="0"/>
              <a:t>を準備する</a:t>
            </a:r>
            <a:r>
              <a:rPr lang="en-US" altLang="ja-JP" sz="1800" dirty="0"/>
              <a:t>	</a:t>
            </a:r>
          </a:p>
          <a:p>
            <a:pPr marL="171450" indent="-171450">
              <a:buFont typeface="Wingdings" panose="05000000000000000000" pitchFamily="2" charset="2"/>
              <a:buChar char="Ø"/>
            </a:pPr>
            <a:r>
              <a:rPr lang="en-US" altLang="ja-JP" sz="1800" dirty="0"/>
              <a:t>Google</a:t>
            </a:r>
            <a:r>
              <a:rPr lang="ja-JP" altLang="en-US" sz="1800" dirty="0"/>
              <a:t>アカウントを用意し、ログインする</a:t>
            </a:r>
            <a:endParaRPr lang="en-US" altLang="ja-JP" sz="1800" dirty="0"/>
          </a:p>
          <a:p>
            <a:pPr marL="171450" indent="-171450">
              <a:buFont typeface="Wingdings" panose="05000000000000000000" pitchFamily="2" charset="2"/>
              <a:buChar char="Ø"/>
            </a:pPr>
            <a:r>
              <a:rPr lang="en-US" altLang="ja-JP" sz="1800" dirty="0">
                <a:hlinkClick r:id="rId2"/>
              </a:rPr>
              <a:t>Colab</a:t>
            </a:r>
            <a:r>
              <a:rPr lang="ja-JP" altLang="en-US" sz="1800" dirty="0"/>
              <a:t>にアクセスし、プログラムを書くノートブックを作成する</a:t>
            </a:r>
          </a:p>
        </p:txBody>
      </p:sp>
    </p:spTree>
    <p:extLst>
      <p:ext uri="{BB962C8B-B14F-4D97-AF65-F5344CB8AC3E}">
        <p14:creationId xmlns:p14="http://schemas.microsoft.com/office/powerpoint/2010/main" val="3988748687"/>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413E72-D6AD-3D78-A155-83D00B0A7F7E}"/>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9C83C5C0-7BBB-A91F-8A72-B70F6F720FBD}"/>
              </a:ext>
            </a:extLst>
          </p:cNvPr>
          <p:cNvSpPr>
            <a:spLocks noGrp="1"/>
          </p:cNvSpPr>
          <p:nvPr>
            <p:ph type="title"/>
          </p:nvPr>
        </p:nvSpPr>
        <p:spPr/>
        <p:txBody>
          <a:bodyPr/>
          <a:lstStyle/>
          <a:p>
            <a:r>
              <a:rPr kumimoji="1" lang="ja-JP" altLang="en-US" dirty="0"/>
              <a:t>第</a:t>
            </a:r>
            <a:r>
              <a:rPr lang="ja-JP" altLang="en-US" dirty="0"/>
              <a:t>１０</a:t>
            </a:r>
            <a:r>
              <a:rPr kumimoji="1" lang="ja-JP" altLang="en-US" dirty="0"/>
              <a:t>章</a:t>
            </a:r>
            <a:r>
              <a:rPr kumimoji="1" lang="en-US" altLang="ja-JP" dirty="0"/>
              <a:t>:</a:t>
            </a:r>
            <a:r>
              <a:rPr kumimoji="1" lang="ja-JP" altLang="en-US" dirty="0"/>
              <a:t>準備</a:t>
            </a:r>
          </a:p>
        </p:txBody>
      </p:sp>
      <p:pic>
        <p:nvPicPr>
          <p:cNvPr id="8" name="図 7">
            <a:extLst>
              <a:ext uri="{FF2B5EF4-FFF2-40B4-BE49-F238E27FC236}">
                <a16:creationId xmlns:a16="http://schemas.microsoft.com/office/drawing/2014/main" id="{C793FD8B-BE9A-EECF-1B19-E6A5D3FA47DF}"/>
              </a:ext>
            </a:extLst>
          </p:cNvPr>
          <p:cNvPicPr>
            <a:picLocks noChangeAspect="1"/>
          </p:cNvPicPr>
          <p:nvPr/>
        </p:nvPicPr>
        <p:blipFill>
          <a:blip r:embed="rId2"/>
          <a:stretch>
            <a:fillRect/>
          </a:stretch>
        </p:blipFill>
        <p:spPr>
          <a:xfrm>
            <a:off x="1559086" y="1742263"/>
            <a:ext cx="7250027" cy="4105127"/>
          </a:xfrm>
          <a:prstGeom prst="rect">
            <a:avLst/>
          </a:prstGeom>
          <a:ln>
            <a:noFill/>
          </a:ln>
          <a:effectLst>
            <a:outerShdw blurRad="292100" dist="139700" dir="2700000" algn="tl" rotWithShape="0">
              <a:srgbClr val="333333">
                <a:alpha val="65000"/>
              </a:srgbClr>
            </a:outerShdw>
          </a:effectLst>
        </p:spPr>
      </p:pic>
      <p:sp>
        <p:nvSpPr>
          <p:cNvPr id="10" name="吹き出し: 四角形 9">
            <a:extLst>
              <a:ext uri="{FF2B5EF4-FFF2-40B4-BE49-F238E27FC236}">
                <a16:creationId xmlns:a16="http://schemas.microsoft.com/office/drawing/2014/main" id="{42F0DD94-EE8B-D9A7-6F0E-C5AF8E7539F4}"/>
              </a:ext>
            </a:extLst>
          </p:cNvPr>
          <p:cNvSpPr/>
          <p:nvPr/>
        </p:nvSpPr>
        <p:spPr bwMode="auto">
          <a:xfrm>
            <a:off x="9440027" y="788005"/>
            <a:ext cx="2328761" cy="954258"/>
          </a:xfrm>
          <a:prstGeom prst="wedgeRectCallout">
            <a:avLst>
              <a:gd name="adj1" fmla="val -95016"/>
              <a:gd name="adj2" fmla="val 61188"/>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20000"/>
              </a:lnSpc>
              <a:spcBef>
                <a:spcPct val="0"/>
              </a:spcBef>
              <a:spcAft>
                <a:spcPct val="0"/>
              </a:spcAft>
              <a:buClrTx/>
              <a:buSzTx/>
              <a:buFont typeface="+mn-lt"/>
              <a:buNone/>
              <a:tabLst/>
            </a:pPr>
            <a:r>
              <a:rPr kumimoji="0" lang="en-US" altLang="ja-JP" sz="1400" b="0" i="0" u="none" strike="noStrike" cap="none" normalizeH="0" baseline="0" dirty="0">
                <a:ln>
                  <a:noFill/>
                </a:ln>
                <a:solidFill>
                  <a:schemeClr val="tx1"/>
                </a:solidFill>
                <a:effectLst/>
                <a:latin typeface="+mn-lt"/>
              </a:rPr>
              <a:t>Google</a:t>
            </a:r>
            <a:r>
              <a:rPr kumimoji="0" lang="ja-JP" altLang="en-US" sz="1400" b="0" i="0" u="none" strike="noStrike" cap="none" normalizeH="0" baseline="0" dirty="0">
                <a:ln>
                  <a:noFill/>
                </a:ln>
                <a:solidFill>
                  <a:schemeClr val="tx1"/>
                </a:solidFill>
                <a:effectLst/>
                <a:latin typeface="+mn-lt"/>
              </a:rPr>
              <a:t>アカウントにログインする。アカウントがない場合は作成する。</a:t>
            </a:r>
          </a:p>
        </p:txBody>
      </p:sp>
    </p:spTree>
    <p:extLst>
      <p:ext uri="{BB962C8B-B14F-4D97-AF65-F5344CB8AC3E}">
        <p14:creationId xmlns:p14="http://schemas.microsoft.com/office/powerpoint/2010/main" val="1698730662"/>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65FC08-0536-42E4-429A-A5C1947FF527}"/>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E71F2BCD-8510-03B9-1BC6-5E1F8D6AFC4D}"/>
              </a:ext>
            </a:extLst>
          </p:cNvPr>
          <p:cNvSpPr>
            <a:spLocks noGrp="1"/>
          </p:cNvSpPr>
          <p:nvPr>
            <p:ph type="title"/>
          </p:nvPr>
        </p:nvSpPr>
        <p:spPr/>
        <p:txBody>
          <a:bodyPr/>
          <a:lstStyle/>
          <a:p>
            <a:r>
              <a:rPr kumimoji="1" lang="ja-JP" altLang="en-US" dirty="0"/>
              <a:t>第１０章</a:t>
            </a:r>
            <a:r>
              <a:rPr kumimoji="1" lang="en-US" altLang="ja-JP" dirty="0"/>
              <a:t>:</a:t>
            </a:r>
            <a:r>
              <a:rPr kumimoji="1" lang="ja-JP" altLang="en-US" dirty="0"/>
              <a:t>準備</a:t>
            </a:r>
          </a:p>
        </p:txBody>
      </p:sp>
      <p:pic>
        <p:nvPicPr>
          <p:cNvPr id="4" name="図 3">
            <a:extLst>
              <a:ext uri="{FF2B5EF4-FFF2-40B4-BE49-F238E27FC236}">
                <a16:creationId xmlns:a16="http://schemas.microsoft.com/office/drawing/2014/main" id="{0468776E-50B6-2FFC-F2A8-A6F3D1AB23BF}"/>
              </a:ext>
            </a:extLst>
          </p:cNvPr>
          <p:cNvPicPr>
            <a:picLocks noChangeAspect="1"/>
          </p:cNvPicPr>
          <p:nvPr/>
        </p:nvPicPr>
        <p:blipFill>
          <a:blip r:embed="rId2"/>
          <a:stretch>
            <a:fillRect/>
          </a:stretch>
        </p:blipFill>
        <p:spPr>
          <a:xfrm>
            <a:off x="1632843" y="1552506"/>
            <a:ext cx="7394730" cy="4174005"/>
          </a:xfrm>
          <a:prstGeom prst="rect">
            <a:avLst/>
          </a:prstGeom>
          <a:ln>
            <a:noFill/>
          </a:ln>
          <a:effectLst>
            <a:outerShdw blurRad="292100" dist="139700" dir="2700000" algn="tl" rotWithShape="0">
              <a:srgbClr val="333333">
                <a:alpha val="65000"/>
              </a:srgbClr>
            </a:outerShdw>
          </a:effectLst>
        </p:spPr>
      </p:pic>
      <p:sp>
        <p:nvSpPr>
          <p:cNvPr id="10" name="吹き出し: 四角形 9">
            <a:extLst>
              <a:ext uri="{FF2B5EF4-FFF2-40B4-BE49-F238E27FC236}">
                <a16:creationId xmlns:a16="http://schemas.microsoft.com/office/drawing/2014/main" id="{C57BA932-33C2-7778-A7E3-8CD49117BCD1}"/>
              </a:ext>
            </a:extLst>
          </p:cNvPr>
          <p:cNvSpPr/>
          <p:nvPr/>
        </p:nvSpPr>
        <p:spPr bwMode="auto">
          <a:xfrm>
            <a:off x="4466743" y="5894261"/>
            <a:ext cx="2769516" cy="858479"/>
          </a:xfrm>
          <a:prstGeom prst="wedgeRectCallout">
            <a:avLst>
              <a:gd name="adj1" fmla="val -76424"/>
              <a:gd name="adj2" fmla="val -116603"/>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20000"/>
              </a:lnSpc>
              <a:spcBef>
                <a:spcPct val="0"/>
              </a:spcBef>
              <a:spcAft>
                <a:spcPct val="0"/>
              </a:spcAft>
              <a:buClrTx/>
              <a:buSzTx/>
              <a:buFont typeface="+mn-lt"/>
              <a:buNone/>
              <a:tabLst/>
            </a:pPr>
            <a:r>
              <a:rPr kumimoji="0" lang="ja-JP" altLang="en-US" sz="1400" b="0" i="0" u="none" strike="noStrike" cap="none" normalizeH="0" baseline="0" dirty="0">
                <a:ln>
                  <a:noFill/>
                </a:ln>
                <a:solidFill>
                  <a:schemeClr val="tx1"/>
                </a:solidFill>
                <a:effectLst/>
                <a:latin typeface="+mn-lt"/>
              </a:rPr>
              <a:t>「ノートブックを新規作成」を押してプログラムを書くノートブックを作成する。</a:t>
            </a:r>
            <a:endParaRPr kumimoji="0" lang="en-US" altLang="ja-JP" sz="1400" b="0" i="0" u="none" strike="noStrike" cap="none" normalizeH="0" baseline="0" dirty="0">
              <a:ln>
                <a:noFill/>
              </a:ln>
              <a:solidFill>
                <a:schemeClr val="tx1"/>
              </a:solidFill>
              <a:effectLst/>
              <a:latin typeface="+mn-lt"/>
            </a:endParaRPr>
          </a:p>
        </p:txBody>
      </p:sp>
    </p:spTree>
    <p:extLst>
      <p:ext uri="{BB962C8B-B14F-4D97-AF65-F5344CB8AC3E}">
        <p14:creationId xmlns:p14="http://schemas.microsoft.com/office/powerpoint/2010/main" val="2274746495"/>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C226FB7-DB61-6210-BEC7-7088CBAB4CF9}"/>
              </a:ext>
            </a:extLst>
          </p:cNvPr>
          <p:cNvSpPr>
            <a:spLocks noGrp="1"/>
          </p:cNvSpPr>
          <p:nvPr>
            <p:ph type="title"/>
          </p:nvPr>
        </p:nvSpPr>
        <p:spPr>
          <a:xfrm>
            <a:off x="280416" y="268224"/>
            <a:ext cx="10905745" cy="473456"/>
          </a:xfrm>
        </p:spPr>
        <p:txBody>
          <a:bodyPr/>
          <a:lstStyle/>
          <a:p>
            <a:r>
              <a:rPr lang="en-US" altLang="ja-JP" b="1">
                <a:solidFill>
                  <a:schemeClr val="accent1"/>
                </a:solidFill>
              </a:rPr>
              <a:t>Self-introduction</a:t>
            </a:r>
            <a:endParaRPr kumimoji="1" lang="ja-JP" altLang="en-US" b="1" dirty="0"/>
          </a:p>
        </p:txBody>
      </p:sp>
      <p:sp>
        <p:nvSpPr>
          <p:cNvPr id="5" name="フッター プレースホルダー 4">
            <a:extLst>
              <a:ext uri="{FF2B5EF4-FFF2-40B4-BE49-F238E27FC236}">
                <a16:creationId xmlns:a16="http://schemas.microsoft.com/office/drawing/2014/main" id="{CEE0A73E-B680-70DB-E092-BE37F6AD2197}"/>
              </a:ext>
            </a:extLst>
          </p:cNvPr>
          <p:cNvSpPr>
            <a:spLocks noGrp="1"/>
          </p:cNvSpPr>
          <p:nvPr>
            <p:ph type="ftr" sz="quarter" idx="10"/>
          </p:nvPr>
        </p:nvSpPr>
        <p:spPr/>
        <p:txBody>
          <a:bodyPr/>
          <a:lstStyle/>
          <a:p>
            <a:r>
              <a:rPr lang="en-US"/>
              <a:t>Group Name / DOC ID / Month XX, 2022 / © 2022 IBM Corporation</a:t>
            </a:r>
            <a:endParaRPr lang="en-US" dirty="0"/>
          </a:p>
        </p:txBody>
      </p:sp>
      <p:sp>
        <p:nvSpPr>
          <p:cNvPr id="6" name="スライド番号プレースホルダー 5">
            <a:extLst>
              <a:ext uri="{FF2B5EF4-FFF2-40B4-BE49-F238E27FC236}">
                <a16:creationId xmlns:a16="http://schemas.microsoft.com/office/drawing/2014/main" id="{01F46612-1849-4A22-4AC5-B8796C19630F}"/>
              </a:ext>
            </a:extLst>
          </p:cNvPr>
          <p:cNvSpPr>
            <a:spLocks noGrp="1"/>
          </p:cNvSpPr>
          <p:nvPr>
            <p:ph type="sldNum" sz="quarter" idx="11"/>
          </p:nvPr>
        </p:nvSpPr>
        <p:spPr>
          <a:xfrm>
            <a:off x="11850670" y="6464808"/>
            <a:ext cx="60914" cy="123111"/>
          </a:xfrm>
        </p:spPr>
        <p:txBody>
          <a:bodyPr/>
          <a:lstStyle/>
          <a:p>
            <a:fld id="{59395FB3-9C97-154F-86B2-7E381B951268}" type="slidenum">
              <a:rPr lang="en-US" smtClean="0"/>
              <a:pPr/>
              <a:t>2</a:t>
            </a:fld>
            <a:endParaRPr lang="en-US" dirty="0"/>
          </a:p>
        </p:txBody>
      </p:sp>
      <p:sp>
        <p:nvSpPr>
          <p:cNvPr id="4" name="テキスト プレースホルダー 2">
            <a:extLst>
              <a:ext uri="{FF2B5EF4-FFF2-40B4-BE49-F238E27FC236}">
                <a16:creationId xmlns:a16="http://schemas.microsoft.com/office/drawing/2014/main" id="{8F1C9B84-9D7A-F23F-1858-481CB4A5E47F}"/>
              </a:ext>
            </a:extLst>
          </p:cNvPr>
          <p:cNvSpPr txBox="1">
            <a:spLocks/>
          </p:cNvSpPr>
          <p:nvPr/>
        </p:nvSpPr>
        <p:spPr>
          <a:xfrm>
            <a:off x="3515361" y="819555"/>
            <a:ext cx="8484409" cy="5659120"/>
          </a:xfrm>
          <a:prstGeom prst="rect">
            <a:avLst/>
          </a:prstGeom>
        </p:spPr>
        <p:txBody>
          <a:bodyPr vert="horz" lIns="0" tIns="0" rIns="0" bIns="0" rtlCol="0">
            <a:noAutofit/>
          </a:bodyPr>
          <a:lstStyle>
            <a:lvl1pPr marL="0" indent="0" algn="l" rtl="0" eaLnBrk="1" fontAlgn="base" hangingPunct="1">
              <a:lnSpc>
                <a:spcPct val="100000"/>
              </a:lnSpc>
              <a:spcBef>
                <a:spcPts val="1100"/>
              </a:spcBef>
              <a:spcAft>
                <a:spcPct val="0"/>
              </a:spcAft>
              <a:buClr>
                <a:srgbClr val="001141"/>
              </a:buClr>
              <a:buSzPct val="90000"/>
              <a:buFont typeface="IBM Plex Sans Light" pitchFamily="2" charset="2"/>
              <a:buNone/>
              <a:defRPr kumimoji="1"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marL="171452" indent="-173736" algn="l" rtl="0" eaLnBrk="1" fontAlgn="base" hangingPunct="1">
              <a:lnSpc>
                <a:spcPct val="100000"/>
              </a:lnSpc>
              <a:spcBef>
                <a:spcPts val="1100"/>
              </a:spcBef>
              <a:spcAft>
                <a:spcPct val="0"/>
              </a:spcAft>
              <a:buClr>
                <a:srgbClr val="001141"/>
              </a:buClr>
              <a:buSzPct val="100000"/>
              <a:buFont typeface="IBM Plex Sans Light" charset="-120"/>
              <a:buChar char="–"/>
              <a:tabLst/>
              <a:defRPr kumimoji="1"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342905" indent="-173736" algn="l" rtl="0" eaLnBrk="1" fontAlgn="base" hangingPunct="1">
              <a:lnSpc>
                <a:spcPct val="100000"/>
              </a:lnSpc>
              <a:spcBef>
                <a:spcPts val="1100"/>
              </a:spcBef>
              <a:spcAft>
                <a:spcPct val="0"/>
              </a:spcAft>
              <a:buClr>
                <a:srgbClr val="001141"/>
              </a:buClr>
              <a:buSzPct val="100000"/>
              <a:buFont typeface="IBM Plex Sans Light" panose="020B0604020202020204" pitchFamily="34" charset="0"/>
              <a:buChar char="•"/>
              <a:tabLst/>
              <a:defRPr kumimoji="1"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628658" indent="-173736" algn="l" rtl="0" eaLnBrk="1" fontAlgn="base" hangingPunct="1">
              <a:lnSpc>
                <a:spcPct val="100000"/>
              </a:lnSpc>
              <a:spcBef>
                <a:spcPts val="1100"/>
              </a:spcBef>
              <a:spcAft>
                <a:spcPct val="0"/>
              </a:spcAft>
              <a:buClr>
                <a:srgbClr val="001141"/>
              </a:buClr>
              <a:buSzPct val="100000"/>
              <a:buFont typeface="IBM Plex Sans Light" charset="-120"/>
              <a:buChar char="–"/>
              <a:tabLst/>
              <a:defRPr kumimoji="1" sz="1400" b="0" i="0" baseline="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803285" indent="-173736" algn="l" rtl="0" eaLnBrk="1" fontAlgn="base" hangingPunct="1">
              <a:lnSpc>
                <a:spcPct val="100000"/>
              </a:lnSpc>
              <a:spcBef>
                <a:spcPts val="1100"/>
              </a:spcBef>
              <a:spcAft>
                <a:spcPct val="0"/>
              </a:spcAft>
              <a:buClr>
                <a:srgbClr val="001141"/>
              </a:buClr>
              <a:buFont typeface="IBM Plex Sans Light" charset="-120"/>
              <a:buChar char="»"/>
              <a:tabLst/>
              <a:defRPr kumimoji="1"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1583721" indent="-129670" algn="l" rtl="0" eaLnBrk="1" fontAlgn="base" hangingPunct="1">
              <a:spcBef>
                <a:spcPct val="20000"/>
              </a:spcBef>
              <a:spcAft>
                <a:spcPct val="0"/>
              </a:spcAft>
              <a:buClr>
                <a:schemeClr val="bg1"/>
              </a:buClr>
              <a:buChar char="»"/>
              <a:defRPr kumimoji="1" sz="1269">
                <a:solidFill>
                  <a:schemeClr val="bg1"/>
                </a:solidFill>
                <a:latin typeface="IBM Plex Sans Light" charset="0"/>
              </a:defRPr>
            </a:lvl6pPr>
            <a:lvl7pPr marL="1946291" indent="-129670" algn="l" rtl="0" eaLnBrk="1" fontAlgn="base" hangingPunct="1">
              <a:spcBef>
                <a:spcPct val="20000"/>
              </a:spcBef>
              <a:spcAft>
                <a:spcPct val="0"/>
              </a:spcAft>
              <a:buClr>
                <a:schemeClr val="bg1"/>
              </a:buClr>
              <a:buChar char="»"/>
              <a:defRPr kumimoji="1" sz="1269">
                <a:solidFill>
                  <a:schemeClr val="bg1"/>
                </a:solidFill>
                <a:latin typeface="IBM Plex Sans Light" charset="0"/>
              </a:defRPr>
            </a:lvl7pPr>
            <a:lvl8pPr marL="2308860" indent="-129670" algn="l" rtl="0" eaLnBrk="1" fontAlgn="base" hangingPunct="1">
              <a:spcBef>
                <a:spcPct val="20000"/>
              </a:spcBef>
              <a:spcAft>
                <a:spcPct val="0"/>
              </a:spcAft>
              <a:buClr>
                <a:schemeClr val="bg1"/>
              </a:buClr>
              <a:buChar char="»"/>
              <a:defRPr kumimoji="1" sz="1269">
                <a:solidFill>
                  <a:schemeClr val="bg1"/>
                </a:solidFill>
                <a:latin typeface="IBM Plex Sans Light" charset="0"/>
              </a:defRPr>
            </a:lvl8pPr>
            <a:lvl9pPr marL="2671430" indent="-129670" algn="l" rtl="0" eaLnBrk="1" fontAlgn="base" hangingPunct="1">
              <a:spcBef>
                <a:spcPct val="20000"/>
              </a:spcBef>
              <a:spcAft>
                <a:spcPct val="0"/>
              </a:spcAft>
              <a:buClr>
                <a:schemeClr val="bg1"/>
              </a:buClr>
              <a:buChar char="»"/>
              <a:defRPr kumimoji="1" sz="1269">
                <a:solidFill>
                  <a:schemeClr val="bg1"/>
                </a:solidFill>
                <a:latin typeface="IBM Plex Sans Light" charset="0"/>
              </a:defRPr>
            </a:lvl9pPr>
          </a:lstStyle>
          <a:p>
            <a:r>
              <a:rPr lang="en-US" altLang="ja-JP" sz="1333" b="1" dirty="0">
                <a:latin typeface="+mn-lt"/>
                <a:ea typeface="BIZ UDPゴシック" panose="020B0400000000000000" pitchFamily="50" charset="-128"/>
              </a:rPr>
              <a:t>PROFESSIONAL SUMMARY</a:t>
            </a:r>
          </a:p>
          <a:p>
            <a:r>
              <a:rPr lang="ja-JP" altLang="en-US" sz="1333" dirty="0">
                <a:latin typeface="+mn-lt"/>
                <a:ea typeface="BIZ UDPゴシック" panose="020B0400000000000000" pitchFamily="50" charset="-128"/>
              </a:rPr>
              <a:t>ソフトウェアエンジニアリングとデータサイエンスの領域で経験を積んでおり、これまで金融アドバイザリー、保険、税務、会計、ソフトウェアといった分野の業務に関わってまいりました。</a:t>
            </a:r>
            <a:endParaRPr lang="en-US" altLang="ja-JP" sz="1333" dirty="0">
              <a:latin typeface="+mn-lt"/>
              <a:ea typeface="BIZ UDPゴシック" panose="020B0400000000000000" pitchFamily="50" charset="-128"/>
            </a:endParaRPr>
          </a:p>
          <a:p>
            <a:r>
              <a:rPr lang="en-US" altLang="ja-JP" sz="1333" b="1" dirty="0">
                <a:latin typeface="+mn-lt"/>
                <a:ea typeface="BIZ UDPゴシック" panose="020B0400000000000000" pitchFamily="50" charset="-128"/>
              </a:rPr>
              <a:t>EXPERIENCE</a:t>
            </a:r>
          </a:p>
          <a:p>
            <a:pPr marL="228594" indent="-228594">
              <a:buFont typeface="Wingdings" panose="05000000000000000000" pitchFamily="2" charset="2"/>
              <a:buChar char="p"/>
            </a:pPr>
            <a:r>
              <a:rPr lang="en-US" altLang="ja-JP" sz="1333" u="sng" dirty="0">
                <a:latin typeface="+mn-lt"/>
                <a:ea typeface="BIZ UDPゴシック" panose="020B0400000000000000" pitchFamily="50" charset="-128"/>
              </a:rPr>
              <a:t>Advisory Data Scientist</a:t>
            </a:r>
            <a:r>
              <a:rPr lang="en-US" altLang="ja-JP" sz="1333" dirty="0">
                <a:latin typeface="+mn-lt"/>
                <a:ea typeface="BIZ UDPゴシック" panose="020B0400000000000000" pitchFamily="50" charset="-128"/>
              </a:rPr>
              <a:t>, IBM, July 2022 - Present</a:t>
            </a:r>
          </a:p>
          <a:p>
            <a:pPr marL="228594" indent="-228594">
              <a:buFont typeface="Wingdings" panose="05000000000000000000" pitchFamily="2" charset="2"/>
              <a:buChar char="p"/>
            </a:pPr>
            <a:r>
              <a:rPr lang="en-US" altLang="ja-JP" sz="1333" u="sng" dirty="0">
                <a:latin typeface="+mn-lt"/>
                <a:ea typeface="BIZ UDPゴシック" panose="020B0400000000000000" pitchFamily="50" charset="-128"/>
              </a:rPr>
              <a:t>Senior Data Scientist</a:t>
            </a:r>
            <a:r>
              <a:rPr lang="en-US" altLang="ja-JP" sz="1333" dirty="0">
                <a:latin typeface="+mn-lt"/>
                <a:ea typeface="BIZ UDPゴシック" panose="020B0400000000000000" pitchFamily="50" charset="-128"/>
              </a:rPr>
              <a:t>, Deloitte, October 2020 – June 2022</a:t>
            </a:r>
          </a:p>
          <a:p>
            <a:pPr marL="228594" indent="-228594">
              <a:buFont typeface="Wingdings" panose="05000000000000000000" pitchFamily="2" charset="2"/>
              <a:buChar char="p"/>
            </a:pPr>
            <a:r>
              <a:rPr lang="en-US" altLang="ja-JP" sz="1333" u="sng" dirty="0">
                <a:latin typeface="+mn-lt"/>
                <a:ea typeface="BIZ UDPゴシック" panose="020B0400000000000000" pitchFamily="50" charset="-128"/>
              </a:rPr>
              <a:t>Data Scientist</a:t>
            </a:r>
            <a:r>
              <a:rPr lang="en-US" altLang="ja-JP" sz="1333" dirty="0">
                <a:latin typeface="+mn-lt"/>
                <a:ea typeface="BIZ UDPゴシック" panose="020B0400000000000000" pitchFamily="50" charset="-128"/>
              </a:rPr>
              <a:t>, EY, July 2019 – September 2020</a:t>
            </a:r>
          </a:p>
          <a:p>
            <a:pPr marL="228594" indent="-228594">
              <a:buFont typeface="Wingdings" panose="05000000000000000000" pitchFamily="2" charset="2"/>
              <a:buChar char="p"/>
            </a:pPr>
            <a:r>
              <a:rPr lang="en-US" altLang="ja-JP" sz="1333" u="sng" dirty="0">
                <a:latin typeface="+mn-lt"/>
                <a:ea typeface="BIZ UDPゴシック" panose="020B0400000000000000" pitchFamily="50" charset="-128"/>
              </a:rPr>
              <a:t>Actuary</a:t>
            </a:r>
            <a:r>
              <a:rPr lang="en-US" altLang="ja-JP" sz="1333" dirty="0">
                <a:latin typeface="+mn-lt"/>
                <a:ea typeface="BIZ UDPゴシック" panose="020B0400000000000000" pitchFamily="50" charset="-128"/>
              </a:rPr>
              <a:t>, AXA, October 2017 – June 2019</a:t>
            </a:r>
          </a:p>
          <a:p>
            <a:r>
              <a:rPr lang="en-US" altLang="ja-JP" sz="1333" b="1" dirty="0">
                <a:latin typeface="+mn-lt"/>
                <a:ea typeface="BIZ UDPゴシック" panose="020B0400000000000000" pitchFamily="50" charset="-128"/>
              </a:rPr>
              <a:t>EDUCATION</a:t>
            </a:r>
          </a:p>
          <a:p>
            <a:pPr marL="228594" indent="-228594">
              <a:buFont typeface="Wingdings" panose="05000000000000000000" pitchFamily="2" charset="2"/>
              <a:buChar char="p"/>
            </a:pPr>
            <a:r>
              <a:rPr lang="en-US" altLang="ja-JP" sz="1333" dirty="0">
                <a:latin typeface="+mn-lt"/>
                <a:ea typeface="BIZ UDPゴシック" panose="020B0400000000000000" pitchFamily="50" charset="-128"/>
              </a:rPr>
              <a:t>Doctor of Philosophy (PhD), Artificial Intelligence, 2021 – 2024 | Tokyo, Japan </a:t>
            </a:r>
          </a:p>
          <a:p>
            <a:pPr marL="228594" indent="-228594">
              <a:buFont typeface="Wingdings" panose="05000000000000000000" pitchFamily="2" charset="2"/>
              <a:buChar char="p"/>
            </a:pPr>
            <a:r>
              <a:rPr lang="en-US" altLang="ja-JP" sz="1333" dirty="0">
                <a:latin typeface="+mn-lt"/>
                <a:ea typeface="BIZ UDPゴシック" panose="020B0400000000000000" pitchFamily="50" charset="-128"/>
              </a:rPr>
              <a:t>Master of Business Administration</a:t>
            </a:r>
            <a:r>
              <a:rPr lang="ja-JP" altLang="en-US" sz="1333" dirty="0">
                <a:latin typeface="+mn-lt"/>
                <a:ea typeface="BIZ UDPゴシック" panose="020B0400000000000000" pitchFamily="50" charset="-128"/>
              </a:rPr>
              <a:t> </a:t>
            </a:r>
            <a:r>
              <a:rPr lang="en-US" altLang="ja-JP" sz="1333" dirty="0">
                <a:latin typeface="+mn-lt"/>
                <a:ea typeface="BIZ UDPゴシック" panose="020B0400000000000000" pitchFamily="50" charset="-128"/>
              </a:rPr>
              <a:t>(MBA), Financial Engineering, 2015 – 2017 | Tokyo, Japan</a:t>
            </a:r>
          </a:p>
          <a:p>
            <a:r>
              <a:rPr lang="en-US" altLang="ja-JP" sz="1333" b="1" dirty="0">
                <a:latin typeface="+mn-lt"/>
                <a:ea typeface="BIZ UDPゴシック" panose="020B0400000000000000" pitchFamily="50" charset="-128"/>
              </a:rPr>
              <a:t>SKILLS</a:t>
            </a:r>
          </a:p>
          <a:p>
            <a:r>
              <a:rPr lang="ja-JP" altLang="en-US" sz="1333" dirty="0">
                <a:latin typeface="+mn-lt"/>
                <a:ea typeface="BIZ UDPゴシック" panose="020B0400000000000000" pitchFamily="50" charset="-128"/>
              </a:rPr>
              <a:t>アクチュアリーサイエンス（保険数理）</a:t>
            </a:r>
            <a:r>
              <a:rPr lang="en-US" altLang="ja-JP" sz="1333" dirty="0">
                <a:latin typeface="+mn-lt"/>
                <a:ea typeface="BIZ UDPゴシック" panose="020B0400000000000000" pitchFamily="50" charset="-128"/>
              </a:rPr>
              <a:t>, </a:t>
            </a:r>
            <a:r>
              <a:rPr lang="ja-JP" altLang="en-US" sz="1333" dirty="0">
                <a:latin typeface="+mn-lt"/>
                <a:ea typeface="BIZ UDPゴシック" panose="020B0400000000000000" pitchFamily="50" charset="-128"/>
              </a:rPr>
              <a:t>統計学</a:t>
            </a:r>
            <a:r>
              <a:rPr lang="en-US" altLang="ja-JP" sz="1333" dirty="0">
                <a:latin typeface="+mn-lt"/>
                <a:ea typeface="BIZ UDPゴシック" panose="020B0400000000000000" pitchFamily="50" charset="-128"/>
              </a:rPr>
              <a:t>, </a:t>
            </a:r>
            <a:r>
              <a:rPr lang="ja-JP" altLang="en-US" sz="1333" dirty="0">
                <a:latin typeface="+mn-lt"/>
                <a:ea typeface="BIZ UDPゴシック" panose="020B0400000000000000" pitchFamily="50" charset="-128"/>
              </a:rPr>
              <a:t>機械学習</a:t>
            </a:r>
            <a:r>
              <a:rPr lang="en-US" altLang="ja-JP" sz="1333" dirty="0">
                <a:latin typeface="+mn-lt"/>
                <a:ea typeface="BIZ UDPゴシック" panose="020B0400000000000000" pitchFamily="50" charset="-128"/>
              </a:rPr>
              <a:t>, C#, VBA, JavaScript, HTML, SAS, R, MATLAB, Microsoft SQL Server, Power BI, Alteryx, Microsoft Access, </a:t>
            </a:r>
            <a:r>
              <a:rPr lang="ja-JP" altLang="en-US" sz="1333" dirty="0">
                <a:latin typeface="+mn-lt"/>
                <a:ea typeface="BIZ UDPゴシック" panose="020B0400000000000000" pitchFamily="50" charset="-128"/>
              </a:rPr>
              <a:t>金融工学</a:t>
            </a:r>
            <a:r>
              <a:rPr lang="en-US" altLang="ja-JP" sz="1333" dirty="0">
                <a:latin typeface="+mn-lt"/>
                <a:ea typeface="BIZ UDPゴシック" panose="020B0400000000000000" pitchFamily="50" charset="-128"/>
              </a:rPr>
              <a:t>, Spotfire, UiPath, Tableau, EViews, Microsoft Azure, AWS</a:t>
            </a:r>
            <a:r>
              <a:rPr lang="ja-JP" altLang="en-US" sz="1333" dirty="0">
                <a:latin typeface="+mn-lt"/>
                <a:ea typeface="BIZ UDPゴシック" panose="020B0400000000000000" pitchFamily="50" charset="-128"/>
              </a:rPr>
              <a:t>（</a:t>
            </a:r>
            <a:r>
              <a:rPr lang="en-US" altLang="ja-JP" sz="1333" dirty="0">
                <a:latin typeface="+mn-lt"/>
                <a:ea typeface="BIZ UDPゴシック" panose="020B0400000000000000" pitchFamily="50" charset="-128"/>
              </a:rPr>
              <a:t>Amazon Web Services</a:t>
            </a:r>
            <a:r>
              <a:rPr lang="ja-JP" altLang="en-US" sz="1333" dirty="0">
                <a:latin typeface="+mn-lt"/>
                <a:ea typeface="BIZ UDPゴシック" panose="020B0400000000000000" pitchFamily="50" charset="-128"/>
              </a:rPr>
              <a:t>）</a:t>
            </a:r>
            <a:r>
              <a:rPr lang="en-US" altLang="ja-JP" sz="1333" dirty="0">
                <a:latin typeface="+mn-lt"/>
                <a:ea typeface="BIZ UDPゴシック" panose="020B0400000000000000" pitchFamily="50" charset="-128"/>
              </a:rPr>
              <a:t>, Mathematica, </a:t>
            </a:r>
            <a:r>
              <a:rPr lang="ja-JP" altLang="en-US" sz="1333" dirty="0">
                <a:latin typeface="+mn-lt"/>
                <a:ea typeface="BIZ UDPゴシック" panose="020B0400000000000000" pitchFamily="50" charset="-128"/>
              </a:rPr>
              <a:t>自然言語処理（</a:t>
            </a:r>
            <a:r>
              <a:rPr lang="en-US" altLang="ja-JP" sz="1333" dirty="0">
                <a:latin typeface="+mn-lt"/>
                <a:ea typeface="BIZ UDPゴシック" panose="020B0400000000000000" pitchFamily="50" charset="-128"/>
              </a:rPr>
              <a:t>NLP</a:t>
            </a:r>
            <a:r>
              <a:rPr lang="ja-JP" altLang="en-US" sz="1333" dirty="0">
                <a:latin typeface="+mn-lt"/>
                <a:ea typeface="BIZ UDPゴシック" panose="020B0400000000000000" pitchFamily="50" charset="-128"/>
              </a:rPr>
              <a:t>）</a:t>
            </a:r>
            <a:r>
              <a:rPr lang="en-US" altLang="ja-JP" sz="1333" dirty="0">
                <a:latin typeface="+mn-lt"/>
                <a:ea typeface="BIZ UDPゴシック" panose="020B0400000000000000" pitchFamily="50" charset="-128"/>
              </a:rPr>
              <a:t>, Python</a:t>
            </a:r>
          </a:p>
          <a:p>
            <a:r>
              <a:rPr lang="en-US" altLang="ja-JP" sz="1333" b="1" dirty="0">
                <a:latin typeface="+mn-lt"/>
                <a:ea typeface="BIZ UDPゴシック" panose="020B0400000000000000" pitchFamily="50" charset="-128"/>
              </a:rPr>
              <a:t>RESEARCH</a:t>
            </a:r>
          </a:p>
          <a:p>
            <a:r>
              <a:rPr lang="en-US" altLang="ja-JP" sz="1333" dirty="0">
                <a:latin typeface="+mn-lt"/>
                <a:ea typeface="BIZ UDPゴシック" panose="020B0400000000000000" pitchFamily="50" charset="-128"/>
              </a:rPr>
              <a:t>https://researchmap.jp/reitaguchi</a:t>
            </a:r>
          </a:p>
        </p:txBody>
      </p:sp>
      <p:sp>
        <p:nvSpPr>
          <p:cNvPr id="9" name="Title">
            <a:extLst>
              <a:ext uri="{FF2B5EF4-FFF2-40B4-BE49-F238E27FC236}">
                <a16:creationId xmlns:a16="http://schemas.microsoft.com/office/drawing/2014/main" id="{306E5D33-6CD0-0D2C-E189-1396C63AD075}"/>
              </a:ext>
            </a:extLst>
          </p:cNvPr>
          <p:cNvSpPr txBox="1">
            <a:spLocks/>
          </p:cNvSpPr>
          <p:nvPr/>
        </p:nvSpPr>
        <p:spPr>
          <a:xfrm>
            <a:off x="280419" y="843419"/>
            <a:ext cx="3080333" cy="5150981"/>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kumimoji="1" sz="2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kumimoji="1" sz="2220">
                <a:solidFill>
                  <a:srgbClr val="191919"/>
                </a:solidFill>
                <a:latin typeface="IBM Plex Sans Light" pitchFamily="34" charset="0"/>
              </a:defRPr>
            </a:lvl2pPr>
            <a:lvl3pPr algn="l" rtl="0" eaLnBrk="1" fontAlgn="base" hangingPunct="1">
              <a:lnSpc>
                <a:spcPct val="90000"/>
              </a:lnSpc>
              <a:spcBef>
                <a:spcPct val="0"/>
              </a:spcBef>
              <a:spcAft>
                <a:spcPct val="0"/>
              </a:spcAft>
              <a:defRPr kumimoji="1" sz="2220">
                <a:solidFill>
                  <a:srgbClr val="191919"/>
                </a:solidFill>
                <a:latin typeface="IBM Plex Sans Light" pitchFamily="34" charset="0"/>
              </a:defRPr>
            </a:lvl3pPr>
            <a:lvl4pPr algn="l" rtl="0" eaLnBrk="1" fontAlgn="base" hangingPunct="1">
              <a:lnSpc>
                <a:spcPct val="90000"/>
              </a:lnSpc>
              <a:spcBef>
                <a:spcPct val="0"/>
              </a:spcBef>
              <a:spcAft>
                <a:spcPct val="0"/>
              </a:spcAft>
              <a:defRPr kumimoji="1" sz="2220">
                <a:solidFill>
                  <a:srgbClr val="191919"/>
                </a:solidFill>
                <a:latin typeface="IBM Plex Sans Light" pitchFamily="34" charset="0"/>
              </a:defRPr>
            </a:lvl4pPr>
            <a:lvl5pPr algn="l" rtl="0" eaLnBrk="1" fontAlgn="base" hangingPunct="1">
              <a:lnSpc>
                <a:spcPct val="90000"/>
              </a:lnSpc>
              <a:spcBef>
                <a:spcPct val="0"/>
              </a:spcBef>
              <a:spcAft>
                <a:spcPct val="0"/>
              </a:spcAft>
              <a:defRPr kumimoji="1" sz="2220">
                <a:solidFill>
                  <a:srgbClr val="191919"/>
                </a:solidFill>
                <a:latin typeface="IBM Plex Sans Light" pitchFamily="34" charset="0"/>
              </a:defRPr>
            </a:lvl5pPr>
            <a:lvl6pPr marL="362568" algn="l" rtl="0" eaLnBrk="1" fontAlgn="base" hangingPunct="1">
              <a:lnSpc>
                <a:spcPct val="90000"/>
              </a:lnSpc>
              <a:spcBef>
                <a:spcPct val="0"/>
              </a:spcBef>
              <a:spcAft>
                <a:spcPct val="0"/>
              </a:spcAft>
              <a:defRPr kumimoji="1" sz="2220">
                <a:solidFill>
                  <a:srgbClr val="191919"/>
                </a:solidFill>
                <a:latin typeface="IBM Plex Sans Light" pitchFamily="34" charset="0"/>
              </a:defRPr>
            </a:lvl6pPr>
            <a:lvl7pPr marL="725139" algn="l" rtl="0" eaLnBrk="1" fontAlgn="base" hangingPunct="1">
              <a:lnSpc>
                <a:spcPct val="90000"/>
              </a:lnSpc>
              <a:spcBef>
                <a:spcPct val="0"/>
              </a:spcBef>
              <a:spcAft>
                <a:spcPct val="0"/>
              </a:spcAft>
              <a:defRPr kumimoji="1" sz="2220">
                <a:solidFill>
                  <a:srgbClr val="191919"/>
                </a:solidFill>
                <a:latin typeface="IBM Plex Sans Light" pitchFamily="34" charset="0"/>
              </a:defRPr>
            </a:lvl7pPr>
            <a:lvl8pPr marL="1087707" algn="l" rtl="0" eaLnBrk="1" fontAlgn="base" hangingPunct="1">
              <a:lnSpc>
                <a:spcPct val="90000"/>
              </a:lnSpc>
              <a:spcBef>
                <a:spcPct val="0"/>
              </a:spcBef>
              <a:spcAft>
                <a:spcPct val="0"/>
              </a:spcAft>
              <a:defRPr kumimoji="1" sz="2220">
                <a:solidFill>
                  <a:srgbClr val="191919"/>
                </a:solidFill>
                <a:latin typeface="IBM Plex Sans Light" pitchFamily="34" charset="0"/>
              </a:defRPr>
            </a:lvl8pPr>
            <a:lvl9pPr marL="1450276" algn="l" rtl="0" eaLnBrk="1" fontAlgn="base" hangingPunct="1">
              <a:lnSpc>
                <a:spcPct val="90000"/>
              </a:lnSpc>
              <a:spcBef>
                <a:spcPct val="0"/>
              </a:spcBef>
              <a:spcAft>
                <a:spcPct val="0"/>
              </a:spcAft>
              <a:defRPr kumimoji="1" sz="2220">
                <a:solidFill>
                  <a:srgbClr val="191919"/>
                </a:solidFill>
                <a:latin typeface="IBM Plex Sans Light" pitchFamily="34" charset="0"/>
              </a:defRPr>
            </a:lvl9pPr>
          </a:lstStyle>
          <a:p>
            <a:pPr defTabSz="1219184"/>
            <a:br>
              <a:rPr lang="en-US" altLang="ja-JP" sz="3200" kern="0" dirty="0">
                <a:ea typeface=""/>
                <a:cs typeface="Arial" panose="020B0604020202020204" pitchFamily="34" charset="0"/>
              </a:rPr>
            </a:br>
            <a:br>
              <a:rPr lang="en-US" sz="3200" kern="0" dirty="0">
                <a:ea typeface=""/>
                <a:cs typeface="Arial" panose="020B0604020202020204" pitchFamily="34" charset="0"/>
              </a:rPr>
            </a:br>
            <a:br>
              <a:rPr lang="en-US" sz="3200" kern="0" dirty="0">
                <a:ea typeface=""/>
                <a:cs typeface="Arial" panose="020B0604020202020204" pitchFamily="34" charset="0"/>
              </a:rPr>
            </a:br>
            <a:br>
              <a:rPr lang="en-US" sz="3200" kern="0" dirty="0">
                <a:ea typeface=""/>
                <a:cs typeface="Arial" panose="020B0604020202020204" pitchFamily="34" charset="0"/>
              </a:rPr>
            </a:br>
            <a:br>
              <a:rPr lang="en-US" sz="3200" kern="0" dirty="0">
                <a:ea typeface=""/>
                <a:cs typeface="Arial" panose="020B0604020202020204" pitchFamily="34" charset="0"/>
              </a:rPr>
            </a:br>
            <a:br>
              <a:rPr lang="en-US" sz="3200" kern="0" dirty="0">
                <a:ea typeface=""/>
                <a:cs typeface="Arial" panose="020B0604020202020204" pitchFamily="34" charset="0"/>
              </a:rPr>
            </a:br>
            <a:r>
              <a:rPr lang="en-US" sz="2133" kern="0" dirty="0">
                <a:ea typeface=""/>
                <a:cs typeface="Arial" panose="020B0604020202020204" pitchFamily="34" charset="0"/>
              </a:rPr>
              <a:t>Rei Taguchi</a:t>
            </a:r>
          </a:p>
          <a:p>
            <a:pPr defTabSz="1219184"/>
            <a:r>
              <a:rPr lang="en-US" sz="1600" kern="0" dirty="0">
                <a:ea typeface=""/>
                <a:cs typeface="Arial" panose="020B0604020202020204" pitchFamily="34" charset="0"/>
              </a:rPr>
              <a:t>IBM Technology, Japan</a:t>
            </a:r>
            <a:r>
              <a:rPr lang="ja-JP" altLang="en-US" sz="1600" kern="0" dirty="0">
                <a:ea typeface=""/>
                <a:cs typeface="Arial" panose="020B0604020202020204" pitchFamily="34" charset="0"/>
              </a:rPr>
              <a:t> </a:t>
            </a:r>
            <a:br>
              <a:rPr lang="en-US" altLang="ja-JP" sz="2133" kern="0" dirty="0">
                <a:ea typeface=""/>
                <a:cs typeface="Arial" panose="020B0604020202020204" pitchFamily="34" charset="0"/>
              </a:rPr>
            </a:br>
            <a:br>
              <a:rPr lang="en-US" altLang="ja-JP" sz="2133" kern="0" dirty="0">
                <a:ea typeface=""/>
                <a:cs typeface="Arial" panose="020B0604020202020204" pitchFamily="34" charset="0"/>
              </a:rPr>
            </a:br>
            <a:endParaRPr lang="en-US" sz="1867" kern="0" dirty="0"/>
          </a:p>
        </p:txBody>
      </p:sp>
      <p:pic>
        <p:nvPicPr>
          <p:cNvPr id="10" name="図 9" descr="スーツを着た男性&#10;&#10;自動的に生成された説明">
            <a:extLst>
              <a:ext uri="{FF2B5EF4-FFF2-40B4-BE49-F238E27FC236}">
                <a16:creationId xmlns:a16="http://schemas.microsoft.com/office/drawing/2014/main" id="{C7D4D49F-6CA3-0D31-8217-E078A0BABB10}"/>
              </a:ext>
            </a:extLst>
          </p:cNvPr>
          <p:cNvPicPr>
            <a:picLocks noChangeAspect="1"/>
          </p:cNvPicPr>
          <p:nvPr/>
        </p:nvPicPr>
        <p:blipFill>
          <a:blip r:embed="rId2"/>
          <a:stretch>
            <a:fillRect/>
          </a:stretch>
        </p:blipFill>
        <p:spPr>
          <a:xfrm>
            <a:off x="280416" y="863600"/>
            <a:ext cx="1508393" cy="1514261"/>
          </a:xfrm>
          <a:prstGeom prst="rect">
            <a:avLst/>
          </a:prstGeom>
        </p:spPr>
      </p:pic>
    </p:spTree>
    <p:extLst>
      <p:ext uri="{BB962C8B-B14F-4D97-AF65-F5344CB8AC3E}">
        <p14:creationId xmlns:p14="http://schemas.microsoft.com/office/powerpoint/2010/main" val="869288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D64E18-199B-1879-44B3-445FA3D33D48}"/>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F7718CA1-4FB7-8147-C794-199656C61D01}"/>
              </a:ext>
            </a:extLst>
          </p:cNvPr>
          <p:cNvSpPr>
            <a:spLocks noGrp="1"/>
          </p:cNvSpPr>
          <p:nvPr>
            <p:ph type="title"/>
          </p:nvPr>
        </p:nvSpPr>
        <p:spPr/>
        <p:txBody>
          <a:bodyPr/>
          <a:lstStyle/>
          <a:p>
            <a:r>
              <a:rPr kumimoji="1" lang="ja-JP" altLang="en-US" dirty="0"/>
              <a:t>第</a:t>
            </a:r>
            <a:r>
              <a:rPr lang="ja-JP" altLang="en-US" dirty="0"/>
              <a:t>１０</a:t>
            </a:r>
            <a:r>
              <a:rPr kumimoji="1" lang="ja-JP" altLang="en-US" dirty="0"/>
              <a:t>章</a:t>
            </a:r>
            <a:r>
              <a:rPr kumimoji="1" lang="en-US" altLang="ja-JP" dirty="0"/>
              <a:t>:</a:t>
            </a:r>
            <a:r>
              <a:rPr kumimoji="1" lang="ja-JP" altLang="en-US" dirty="0"/>
              <a:t>準備</a:t>
            </a:r>
          </a:p>
        </p:txBody>
      </p:sp>
      <p:pic>
        <p:nvPicPr>
          <p:cNvPr id="8" name="図 7">
            <a:extLst>
              <a:ext uri="{FF2B5EF4-FFF2-40B4-BE49-F238E27FC236}">
                <a16:creationId xmlns:a16="http://schemas.microsoft.com/office/drawing/2014/main" id="{43929BEC-1786-ADF8-2B3B-CA9543A9A4AD}"/>
              </a:ext>
            </a:extLst>
          </p:cNvPr>
          <p:cNvPicPr>
            <a:picLocks noChangeAspect="1"/>
          </p:cNvPicPr>
          <p:nvPr/>
        </p:nvPicPr>
        <p:blipFill>
          <a:blip r:embed="rId2"/>
          <a:stretch>
            <a:fillRect/>
          </a:stretch>
        </p:blipFill>
        <p:spPr>
          <a:xfrm>
            <a:off x="1552506" y="1307537"/>
            <a:ext cx="7531091" cy="4134849"/>
          </a:xfrm>
          <a:prstGeom prst="rect">
            <a:avLst/>
          </a:prstGeom>
          <a:ln>
            <a:noFill/>
          </a:ln>
          <a:effectLst>
            <a:outerShdw blurRad="292100" dist="139700" dir="2700000" algn="tl" rotWithShape="0">
              <a:srgbClr val="333333">
                <a:alpha val="65000"/>
              </a:srgbClr>
            </a:outerShdw>
          </a:effectLst>
        </p:spPr>
      </p:pic>
      <p:sp>
        <p:nvSpPr>
          <p:cNvPr id="10" name="吹き出し: 四角形 9">
            <a:extLst>
              <a:ext uri="{FF2B5EF4-FFF2-40B4-BE49-F238E27FC236}">
                <a16:creationId xmlns:a16="http://schemas.microsoft.com/office/drawing/2014/main" id="{ACFBD1A2-4BA8-126E-E0D4-BFAEF9BF046D}"/>
              </a:ext>
            </a:extLst>
          </p:cNvPr>
          <p:cNvSpPr/>
          <p:nvPr/>
        </p:nvSpPr>
        <p:spPr bwMode="auto">
          <a:xfrm>
            <a:off x="3210265" y="559165"/>
            <a:ext cx="2473488" cy="605806"/>
          </a:xfrm>
          <a:prstGeom prst="wedgeRectCallout">
            <a:avLst>
              <a:gd name="adj1" fmla="val -92270"/>
              <a:gd name="adj2" fmla="val 76886"/>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20000"/>
              </a:lnSpc>
              <a:spcBef>
                <a:spcPct val="0"/>
              </a:spcBef>
              <a:spcAft>
                <a:spcPct val="0"/>
              </a:spcAft>
              <a:buClrTx/>
              <a:buSzTx/>
              <a:buFont typeface="+mn-lt"/>
              <a:buNone/>
              <a:tabLst/>
            </a:pPr>
            <a:r>
              <a:rPr kumimoji="0" lang="ja-JP" altLang="en-US" sz="1400" b="0" i="0" u="none" strike="noStrike" cap="none" normalizeH="0" baseline="0" dirty="0">
                <a:ln>
                  <a:noFill/>
                </a:ln>
                <a:solidFill>
                  <a:schemeClr val="tx1"/>
                </a:solidFill>
                <a:effectLst/>
                <a:latin typeface="+mn-lt"/>
              </a:rPr>
              <a:t>クリックでノートブックの名称変更が可能。</a:t>
            </a:r>
            <a:endParaRPr kumimoji="0" lang="en-US" altLang="ja-JP" sz="1400" b="0" i="0" u="none" strike="noStrike" cap="none" normalizeH="0" baseline="0" dirty="0">
              <a:ln>
                <a:noFill/>
              </a:ln>
              <a:solidFill>
                <a:schemeClr val="tx1"/>
              </a:solidFill>
              <a:effectLst/>
              <a:latin typeface="+mn-lt"/>
            </a:endParaRPr>
          </a:p>
        </p:txBody>
      </p:sp>
    </p:spTree>
    <p:extLst>
      <p:ext uri="{BB962C8B-B14F-4D97-AF65-F5344CB8AC3E}">
        <p14:creationId xmlns:p14="http://schemas.microsoft.com/office/powerpoint/2010/main" val="2673700230"/>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24BB24-A30A-ACF3-1B8B-E4188EEC9603}"/>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2436598E-207C-6B32-CB53-7200BB40E91B}"/>
              </a:ext>
            </a:extLst>
          </p:cNvPr>
          <p:cNvSpPr>
            <a:spLocks noGrp="1"/>
          </p:cNvSpPr>
          <p:nvPr>
            <p:ph type="title"/>
          </p:nvPr>
        </p:nvSpPr>
        <p:spPr/>
        <p:txBody>
          <a:bodyPr/>
          <a:lstStyle/>
          <a:p>
            <a:r>
              <a:rPr kumimoji="1" lang="ja-JP" altLang="en-US" dirty="0"/>
              <a:t>第</a:t>
            </a:r>
            <a:r>
              <a:rPr lang="ja-JP" altLang="en-US" dirty="0"/>
              <a:t>１０</a:t>
            </a:r>
            <a:r>
              <a:rPr kumimoji="1" lang="ja-JP" altLang="en-US" dirty="0"/>
              <a:t>章</a:t>
            </a:r>
            <a:r>
              <a:rPr kumimoji="1" lang="en-US" altLang="ja-JP" dirty="0"/>
              <a:t>:</a:t>
            </a:r>
            <a:r>
              <a:rPr kumimoji="1" lang="ja-JP" altLang="en-US" dirty="0"/>
              <a:t>準備</a:t>
            </a:r>
          </a:p>
        </p:txBody>
      </p:sp>
      <p:sp>
        <p:nvSpPr>
          <p:cNvPr id="10" name="吹き出し: 四角形 9">
            <a:extLst>
              <a:ext uri="{FF2B5EF4-FFF2-40B4-BE49-F238E27FC236}">
                <a16:creationId xmlns:a16="http://schemas.microsoft.com/office/drawing/2014/main" id="{A7506772-0FDE-B877-A2AD-AF2A8B82B13C}"/>
              </a:ext>
            </a:extLst>
          </p:cNvPr>
          <p:cNvSpPr/>
          <p:nvPr/>
        </p:nvSpPr>
        <p:spPr bwMode="auto">
          <a:xfrm>
            <a:off x="3210265" y="559165"/>
            <a:ext cx="2473488" cy="605806"/>
          </a:xfrm>
          <a:prstGeom prst="wedgeRectCallout">
            <a:avLst>
              <a:gd name="adj1" fmla="val -92270"/>
              <a:gd name="adj2" fmla="val 76886"/>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20000"/>
              </a:lnSpc>
              <a:spcBef>
                <a:spcPct val="0"/>
              </a:spcBef>
              <a:spcAft>
                <a:spcPct val="0"/>
              </a:spcAft>
              <a:buClrTx/>
              <a:buSzTx/>
              <a:buFont typeface="+mn-lt"/>
              <a:buNone/>
              <a:tabLst/>
            </a:pPr>
            <a:r>
              <a:rPr kumimoji="0" lang="ja-JP" altLang="en-US" sz="1400" b="0" i="0" u="none" strike="noStrike" cap="none" normalizeH="0" baseline="0" dirty="0">
                <a:ln>
                  <a:noFill/>
                </a:ln>
                <a:solidFill>
                  <a:schemeClr val="tx1"/>
                </a:solidFill>
                <a:effectLst/>
                <a:latin typeface="+mn-lt"/>
              </a:rPr>
              <a:t>クリックでノートブックの名称変更が可能。</a:t>
            </a:r>
            <a:endParaRPr kumimoji="0" lang="en-US" altLang="ja-JP" sz="1400" b="0" i="0" u="none" strike="noStrike" cap="none" normalizeH="0" baseline="0" dirty="0">
              <a:ln>
                <a:noFill/>
              </a:ln>
              <a:solidFill>
                <a:schemeClr val="tx1"/>
              </a:solidFill>
              <a:effectLst/>
              <a:latin typeface="+mn-lt"/>
            </a:endParaRPr>
          </a:p>
        </p:txBody>
      </p:sp>
      <p:pic>
        <p:nvPicPr>
          <p:cNvPr id="4" name="図 3">
            <a:extLst>
              <a:ext uri="{FF2B5EF4-FFF2-40B4-BE49-F238E27FC236}">
                <a16:creationId xmlns:a16="http://schemas.microsoft.com/office/drawing/2014/main" id="{85D0296D-6BFC-C6F8-47E9-A12F224C9F01}"/>
              </a:ext>
            </a:extLst>
          </p:cNvPr>
          <p:cNvPicPr>
            <a:picLocks noChangeAspect="1"/>
          </p:cNvPicPr>
          <p:nvPr/>
        </p:nvPicPr>
        <p:blipFill>
          <a:blip r:embed="rId2"/>
          <a:stretch>
            <a:fillRect/>
          </a:stretch>
        </p:blipFill>
        <p:spPr>
          <a:xfrm>
            <a:off x="1522949" y="1368310"/>
            <a:ext cx="7840331" cy="1929333"/>
          </a:xfrm>
          <a:prstGeom prst="rect">
            <a:avLst/>
          </a:prstGeom>
          <a:ln>
            <a:noFill/>
          </a:ln>
          <a:effectLst>
            <a:outerShdw blurRad="292100" dist="139700" dir="2700000" algn="tl" rotWithShape="0">
              <a:srgbClr val="333333">
                <a:alpha val="65000"/>
              </a:srgbClr>
            </a:outerShdw>
          </a:effectLst>
        </p:spPr>
      </p:pic>
      <p:pic>
        <p:nvPicPr>
          <p:cNvPr id="7" name="図 6">
            <a:extLst>
              <a:ext uri="{FF2B5EF4-FFF2-40B4-BE49-F238E27FC236}">
                <a16:creationId xmlns:a16="http://schemas.microsoft.com/office/drawing/2014/main" id="{4ACCBBE8-B0E6-6864-F7A9-7C895120A5CF}"/>
              </a:ext>
            </a:extLst>
          </p:cNvPr>
          <p:cNvPicPr>
            <a:picLocks noChangeAspect="1"/>
          </p:cNvPicPr>
          <p:nvPr/>
        </p:nvPicPr>
        <p:blipFill>
          <a:blip r:embed="rId3"/>
          <a:stretch>
            <a:fillRect/>
          </a:stretch>
        </p:blipFill>
        <p:spPr>
          <a:xfrm>
            <a:off x="1522949" y="3429000"/>
            <a:ext cx="7840332" cy="1949526"/>
          </a:xfrm>
          <a:prstGeom prst="rect">
            <a:avLst/>
          </a:prstGeom>
          <a:ln>
            <a:noFill/>
          </a:ln>
          <a:effectLst>
            <a:outerShdw blurRad="292100" dist="139700" dir="2700000" algn="tl" rotWithShape="0">
              <a:srgbClr val="333333">
                <a:alpha val="65000"/>
              </a:srgbClr>
            </a:outerShdw>
          </a:effectLst>
        </p:spPr>
      </p:pic>
      <p:sp>
        <p:nvSpPr>
          <p:cNvPr id="9" name="正方形/長方形 8">
            <a:extLst>
              <a:ext uri="{FF2B5EF4-FFF2-40B4-BE49-F238E27FC236}">
                <a16:creationId xmlns:a16="http://schemas.microsoft.com/office/drawing/2014/main" id="{7E1B044E-9EF1-F082-9C82-8BBC444AF997}"/>
              </a:ext>
            </a:extLst>
          </p:cNvPr>
          <p:cNvSpPr/>
          <p:nvPr/>
        </p:nvSpPr>
        <p:spPr bwMode="auto">
          <a:xfrm>
            <a:off x="1795909" y="2012996"/>
            <a:ext cx="223666" cy="249980"/>
          </a:xfrm>
          <a:prstGeom prst="rect">
            <a:avLst/>
          </a:prstGeom>
          <a:noFill/>
          <a:ln>
            <a:solidFill>
              <a:srgbClr val="FF0000"/>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20000"/>
              </a:lnSpc>
              <a:spcBef>
                <a:spcPct val="0"/>
              </a:spcBef>
              <a:spcAft>
                <a:spcPct val="0"/>
              </a:spcAft>
              <a:buClrTx/>
              <a:buSzTx/>
              <a:buFont typeface="+mn-lt"/>
              <a:buNone/>
              <a:tabLst/>
            </a:pPr>
            <a:endParaRPr kumimoji="0" lang="ja-JP" altLang="en-US" sz="1400" b="0" i="0" u="none" strike="noStrike" cap="none" normalizeH="0" baseline="0" dirty="0" err="1">
              <a:ln>
                <a:noFill/>
              </a:ln>
              <a:solidFill>
                <a:schemeClr val="tx1"/>
              </a:solidFill>
              <a:effectLst/>
              <a:latin typeface="+mn-lt"/>
            </a:endParaRPr>
          </a:p>
        </p:txBody>
      </p:sp>
      <p:sp>
        <p:nvSpPr>
          <p:cNvPr id="11" name="吹き出し: 四角形 10">
            <a:extLst>
              <a:ext uri="{FF2B5EF4-FFF2-40B4-BE49-F238E27FC236}">
                <a16:creationId xmlns:a16="http://schemas.microsoft.com/office/drawing/2014/main" id="{BFFF98DE-2316-663B-7F14-56EEA082412E}"/>
              </a:ext>
            </a:extLst>
          </p:cNvPr>
          <p:cNvSpPr/>
          <p:nvPr/>
        </p:nvSpPr>
        <p:spPr bwMode="auto">
          <a:xfrm>
            <a:off x="2828720" y="2461541"/>
            <a:ext cx="1735608" cy="399324"/>
          </a:xfrm>
          <a:prstGeom prst="wedgeRectCallout">
            <a:avLst>
              <a:gd name="adj1" fmla="val -102774"/>
              <a:gd name="adj2" fmla="val -94834"/>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20000"/>
              </a:lnSpc>
              <a:spcBef>
                <a:spcPct val="0"/>
              </a:spcBef>
              <a:spcAft>
                <a:spcPct val="0"/>
              </a:spcAft>
              <a:buClrTx/>
              <a:buSzTx/>
              <a:buFont typeface="+mn-lt"/>
              <a:buNone/>
              <a:tabLst/>
            </a:pPr>
            <a:r>
              <a:rPr kumimoji="0" lang="ja-JP" altLang="en-US" sz="1400" b="0" i="0" u="none" strike="noStrike" cap="none" normalizeH="0" baseline="0" dirty="0">
                <a:ln>
                  <a:noFill/>
                </a:ln>
                <a:solidFill>
                  <a:schemeClr val="tx1"/>
                </a:solidFill>
                <a:effectLst/>
                <a:latin typeface="+mn-lt"/>
              </a:rPr>
              <a:t>実行ボタンを押す。</a:t>
            </a:r>
            <a:endParaRPr kumimoji="0" lang="en-US" altLang="ja-JP" sz="1400" b="0" i="0" u="none" strike="noStrike" cap="none" normalizeH="0" baseline="0" dirty="0">
              <a:ln>
                <a:noFill/>
              </a:ln>
              <a:solidFill>
                <a:schemeClr val="tx1"/>
              </a:solidFill>
              <a:effectLst/>
              <a:latin typeface="+mn-lt"/>
            </a:endParaRPr>
          </a:p>
        </p:txBody>
      </p:sp>
    </p:spTree>
    <p:extLst>
      <p:ext uri="{BB962C8B-B14F-4D97-AF65-F5344CB8AC3E}">
        <p14:creationId xmlns:p14="http://schemas.microsoft.com/office/powerpoint/2010/main" val="2438737859"/>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09FD14-A59E-33C7-3CD7-CA0030C6A6BA}"/>
            </a:ext>
          </a:extLst>
        </p:cNvPr>
        <p:cNvGrpSpPr/>
        <p:nvPr/>
      </p:nvGrpSpPr>
      <p:grpSpPr>
        <a:xfrm>
          <a:off x="0" y="0"/>
          <a:ext cx="0" cy="0"/>
          <a:chOff x="0" y="0"/>
          <a:chExt cx="0" cy="0"/>
        </a:xfrm>
      </p:grpSpPr>
      <p:sp>
        <p:nvSpPr>
          <p:cNvPr id="18" name="コンテンツ プレースホルダー 2">
            <a:extLst>
              <a:ext uri="{FF2B5EF4-FFF2-40B4-BE49-F238E27FC236}">
                <a16:creationId xmlns:a16="http://schemas.microsoft.com/office/drawing/2014/main" id="{652A0288-1C03-A04F-4797-82BB5E844242}"/>
              </a:ext>
            </a:extLst>
          </p:cNvPr>
          <p:cNvSpPr>
            <a:spLocks noGrp="1"/>
          </p:cNvSpPr>
          <p:nvPr>
            <p:ph sz="quarter" idx="15"/>
          </p:nvPr>
        </p:nvSpPr>
        <p:spPr>
          <a:xfrm>
            <a:off x="337337" y="959506"/>
            <a:ext cx="11517326" cy="1451536"/>
          </a:xfrm>
        </p:spPr>
        <p:txBody>
          <a:bodyPr/>
          <a:lstStyle/>
          <a:p>
            <a:pPr>
              <a:buNone/>
            </a:pPr>
            <a:r>
              <a:rPr lang="ja-JP" altLang="en-US" sz="1200" dirty="0">
                <a:latin typeface="IBM Plex Sans JP Light 本文"/>
              </a:rPr>
              <a:t>アルゴリズムの理論的な詳細は省きますが、次で紹介する回答例で使用したモデルについて整理します。</a:t>
            </a:r>
            <a:endParaRPr lang="en-US" altLang="ja-JP" sz="1200" dirty="0">
              <a:latin typeface="IBM Plex Sans JP Light 本文"/>
            </a:endParaRPr>
          </a:p>
        </p:txBody>
      </p:sp>
      <p:sp>
        <p:nvSpPr>
          <p:cNvPr id="2" name="タイトル 1">
            <a:extLst>
              <a:ext uri="{FF2B5EF4-FFF2-40B4-BE49-F238E27FC236}">
                <a16:creationId xmlns:a16="http://schemas.microsoft.com/office/drawing/2014/main" id="{38288162-4504-0EC1-B4F1-C4332006AE98}"/>
              </a:ext>
            </a:extLst>
          </p:cNvPr>
          <p:cNvSpPr>
            <a:spLocks noGrp="1"/>
          </p:cNvSpPr>
          <p:nvPr>
            <p:ph type="title"/>
          </p:nvPr>
        </p:nvSpPr>
        <p:spPr/>
        <p:txBody>
          <a:bodyPr/>
          <a:lstStyle/>
          <a:p>
            <a:r>
              <a:rPr kumimoji="1" lang="ja-JP" altLang="en-US" dirty="0"/>
              <a:t>第</a:t>
            </a:r>
            <a:r>
              <a:rPr lang="ja-JP" altLang="en-US" dirty="0"/>
              <a:t>１１</a:t>
            </a:r>
            <a:r>
              <a:rPr kumimoji="1" lang="ja-JP" altLang="en-US" dirty="0"/>
              <a:t>章</a:t>
            </a:r>
            <a:r>
              <a:rPr kumimoji="1" lang="en-US" altLang="ja-JP" dirty="0"/>
              <a:t>:</a:t>
            </a:r>
            <a:r>
              <a:rPr lang="ja-JP" altLang="en-US" dirty="0"/>
              <a:t>回答例</a:t>
            </a:r>
            <a:endParaRPr kumimoji="1" lang="ja-JP" altLang="en-US" dirty="0"/>
          </a:p>
        </p:txBody>
      </p:sp>
      <p:graphicFrame>
        <p:nvGraphicFramePr>
          <p:cNvPr id="3" name="表 2">
            <a:extLst>
              <a:ext uri="{FF2B5EF4-FFF2-40B4-BE49-F238E27FC236}">
                <a16:creationId xmlns:a16="http://schemas.microsoft.com/office/drawing/2014/main" id="{F408FADD-893B-BCAF-5FEA-35873305E63F}"/>
              </a:ext>
            </a:extLst>
          </p:cNvPr>
          <p:cNvGraphicFramePr>
            <a:graphicFrameLocks noGrp="1"/>
          </p:cNvGraphicFramePr>
          <p:nvPr>
            <p:extLst>
              <p:ext uri="{D42A27DB-BD31-4B8C-83A1-F6EECF244321}">
                <p14:modId xmlns:p14="http://schemas.microsoft.com/office/powerpoint/2010/main" val="1043041768"/>
              </p:ext>
            </p:extLst>
          </p:nvPr>
        </p:nvGraphicFramePr>
        <p:xfrm>
          <a:off x="674854" y="1503648"/>
          <a:ext cx="9942346" cy="2331720"/>
        </p:xfrm>
        <a:graphic>
          <a:graphicData uri="http://schemas.openxmlformats.org/drawingml/2006/table">
            <a:tbl>
              <a:tblPr firstRow="1" bandRow="1">
                <a:tableStyleId>{77FBBBCB-588E-45F7-8197-1C2F8D5DC026}</a:tableStyleId>
              </a:tblPr>
              <a:tblGrid>
                <a:gridCol w="1363292">
                  <a:extLst>
                    <a:ext uri="{9D8B030D-6E8A-4147-A177-3AD203B41FA5}">
                      <a16:colId xmlns:a16="http://schemas.microsoft.com/office/drawing/2014/main" val="4133242895"/>
                    </a:ext>
                  </a:extLst>
                </a:gridCol>
                <a:gridCol w="3764886">
                  <a:extLst>
                    <a:ext uri="{9D8B030D-6E8A-4147-A177-3AD203B41FA5}">
                      <a16:colId xmlns:a16="http://schemas.microsoft.com/office/drawing/2014/main" val="991173458"/>
                    </a:ext>
                  </a:extLst>
                </a:gridCol>
                <a:gridCol w="2009982">
                  <a:extLst>
                    <a:ext uri="{9D8B030D-6E8A-4147-A177-3AD203B41FA5}">
                      <a16:colId xmlns:a16="http://schemas.microsoft.com/office/drawing/2014/main" val="3114315138"/>
                    </a:ext>
                  </a:extLst>
                </a:gridCol>
                <a:gridCol w="2804186">
                  <a:extLst>
                    <a:ext uri="{9D8B030D-6E8A-4147-A177-3AD203B41FA5}">
                      <a16:colId xmlns:a16="http://schemas.microsoft.com/office/drawing/2014/main" val="2485755502"/>
                    </a:ext>
                  </a:extLst>
                </a:gridCol>
              </a:tblGrid>
              <a:tr h="223381">
                <a:tc>
                  <a:txBody>
                    <a:bodyPr/>
                    <a:lstStyle/>
                    <a:p>
                      <a:pPr algn="l"/>
                      <a:r>
                        <a:rPr kumimoji="1" lang="ja-JP" altLang="en-US" sz="900" dirty="0">
                          <a:latin typeface="+mn-lt"/>
                        </a:rPr>
                        <a:t>モデル名</a:t>
                      </a:r>
                    </a:p>
                  </a:txBody>
                  <a:tcPr/>
                </a:tc>
                <a:tc>
                  <a:txBody>
                    <a:bodyPr/>
                    <a:lstStyle/>
                    <a:p>
                      <a:pPr algn="l"/>
                      <a:r>
                        <a:rPr kumimoji="1" lang="ja-JP" altLang="en-US" sz="900" dirty="0">
                          <a:latin typeface="+mn-lt"/>
                        </a:rPr>
                        <a:t>モデルの概要</a:t>
                      </a:r>
                    </a:p>
                  </a:txBody>
                  <a:tcPr/>
                </a:tc>
                <a:tc>
                  <a:txBody>
                    <a:bodyPr/>
                    <a:lstStyle/>
                    <a:p>
                      <a:pPr algn="l"/>
                      <a:r>
                        <a:rPr kumimoji="1" lang="ja-JP" altLang="en-US" sz="900" dirty="0">
                          <a:latin typeface="+mn-lt"/>
                        </a:rPr>
                        <a:t>モデルの特徴</a:t>
                      </a:r>
                    </a:p>
                  </a:txBody>
                  <a:tcPr/>
                </a:tc>
                <a:tc>
                  <a:txBody>
                    <a:bodyPr/>
                    <a:lstStyle/>
                    <a:p>
                      <a:pPr algn="l"/>
                      <a:r>
                        <a:rPr kumimoji="1" lang="ja-JP" altLang="en-US" sz="900" dirty="0">
                          <a:latin typeface="+mn-lt"/>
                        </a:rPr>
                        <a:t>得意なデータのタイプ</a:t>
                      </a:r>
                    </a:p>
                  </a:txBody>
                  <a:tcPr/>
                </a:tc>
                <a:extLst>
                  <a:ext uri="{0D108BD9-81ED-4DB2-BD59-A6C34878D82A}">
                    <a16:rowId xmlns:a16="http://schemas.microsoft.com/office/drawing/2014/main" val="3500961693"/>
                  </a:ext>
                </a:extLst>
              </a:tr>
              <a:tr h="357409">
                <a:tc>
                  <a:txBody>
                    <a:bodyPr/>
                    <a:lstStyle/>
                    <a:p>
                      <a:pPr algn="l"/>
                      <a:r>
                        <a:rPr lang="en-US" altLang="ja-JP" sz="900" dirty="0"/>
                        <a:t>Random Forest</a:t>
                      </a:r>
                      <a:endParaRPr kumimoji="1" lang="ja-JP" altLang="en-US" sz="900" dirty="0">
                        <a:latin typeface="+mn-lt"/>
                      </a:endParaRPr>
                    </a:p>
                  </a:txBody>
                  <a:tcPr/>
                </a:tc>
                <a:tc>
                  <a:txBody>
                    <a:bodyPr/>
                    <a:lstStyle/>
                    <a:p>
                      <a:pPr algn="l"/>
                      <a:r>
                        <a:rPr kumimoji="1" lang="ja-JP" altLang="en-US" sz="900" dirty="0">
                          <a:latin typeface="+mn-lt"/>
                        </a:rPr>
                        <a:t>たくさんの決定木（ルールの木）をバラバラに作って、全体の平均で予測する「多数決型」のモデル。</a:t>
                      </a:r>
                    </a:p>
                  </a:txBody>
                  <a:tcPr/>
                </a:tc>
                <a:tc>
                  <a:txBody>
                    <a:bodyPr/>
                    <a:lstStyle/>
                    <a:p>
                      <a:pPr algn="l"/>
                      <a:r>
                        <a:rPr kumimoji="1" lang="ja-JP" altLang="en-US" sz="900" dirty="0">
                          <a:latin typeface="+mn-lt"/>
                        </a:rPr>
                        <a:t>外れ値やノイズに強く、安定した予測が可能。</a:t>
                      </a:r>
                    </a:p>
                  </a:txBody>
                  <a:tcPr/>
                </a:tc>
                <a:tc>
                  <a:txBody>
                    <a:bodyPr/>
                    <a:lstStyle/>
                    <a:p>
                      <a:pPr algn="l"/>
                      <a:r>
                        <a:rPr kumimoji="1" lang="ja-JP" altLang="en-US" sz="900" dirty="0">
                          <a:latin typeface="+mn-lt"/>
                        </a:rPr>
                        <a:t>バラバラした特徴のあるデータ（例：株価変動、病気リスク予測）</a:t>
                      </a:r>
                    </a:p>
                  </a:txBody>
                  <a:tcPr/>
                </a:tc>
                <a:extLst>
                  <a:ext uri="{0D108BD9-81ED-4DB2-BD59-A6C34878D82A}">
                    <a16:rowId xmlns:a16="http://schemas.microsoft.com/office/drawing/2014/main" val="3185682296"/>
                  </a:ext>
                </a:extLst>
              </a:tr>
              <a:tr h="357409">
                <a:tc>
                  <a:txBody>
                    <a:bodyPr/>
                    <a:lstStyle/>
                    <a:p>
                      <a:pPr algn="l"/>
                      <a:r>
                        <a:rPr kumimoji="1" lang="en-US" altLang="ja-JP" sz="900" dirty="0">
                          <a:latin typeface="+mn-lt"/>
                        </a:rPr>
                        <a:t>XGBoost</a:t>
                      </a:r>
                      <a:endParaRPr kumimoji="1" lang="ja-JP" altLang="en-US" sz="900" dirty="0">
                        <a:latin typeface="+mn-lt"/>
                      </a:endParaRPr>
                    </a:p>
                  </a:txBody>
                  <a:tcPr/>
                </a:tc>
                <a:tc>
                  <a:txBody>
                    <a:bodyPr/>
                    <a:lstStyle/>
                    <a:p>
                      <a:pPr algn="l"/>
                      <a:r>
                        <a:rPr kumimoji="1" lang="ja-JP" altLang="en-US" sz="900" dirty="0">
                          <a:latin typeface="+mn-lt"/>
                        </a:rPr>
                        <a:t>弱いモデル（小さな決定木）を順番に作って、前の予測ミスを次で直すように学習を重ねていく「修正型の集団学習モデル」。</a:t>
                      </a:r>
                    </a:p>
                  </a:txBody>
                  <a:tcPr/>
                </a:tc>
                <a:tc>
                  <a:txBody>
                    <a:bodyPr/>
                    <a:lstStyle/>
                    <a:p>
                      <a:pPr algn="l"/>
                      <a:r>
                        <a:rPr kumimoji="1" lang="ja-JP" altLang="en-US" sz="900" dirty="0">
                          <a:latin typeface="+mn-lt"/>
                        </a:rPr>
                        <a:t>精度が高く出るケースが多く、データ分析コンペでもよく使われる。</a:t>
                      </a:r>
                    </a:p>
                  </a:txBody>
                  <a:tcPr/>
                </a:tc>
                <a:tc>
                  <a:txBody>
                    <a:bodyPr/>
                    <a:lstStyle/>
                    <a:p>
                      <a:pPr algn="l"/>
                      <a:r>
                        <a:rPr kumimoji="1" lang="ja-JP" altLang="en-US" sz="900" dirty="0">
                          <a:latin typeface="+mn-lt"/>
                        </a:rPr>
                        <a:t>精度が特に求められる複雑なデータ（例：金融時系列、マーケティングデータ）</a:t>
                      </a:r>
                    </a:p>
                  </a:txBody>
                  <a:tcPr/>
                </a:tc>
                <a:extLst>
                  <a:ext uri="{0D108BD9-81ED-4DB2-BD59-A6C34878D82A}">
                    <a16:rowId xmlns:a16="http://schemas.microsoft.com/office/drawing/2014/main" val="1556172771"/>
                  </a:ext>
                </a:extLst>
              </a:tr>
              <a:tr h="357409">
                <a:tc>
                  <a:txBody>
                    <a:bodyPr/>
                    <a:lstStyle/>
                    <a:p>
                      <a:pPr algn="l"/>
                      <a:r>
                        <a:rPr kumimoji="1" lang="en-US" altLang="ja-JP" sz="900" dirty="0" err="1">
                          <a:latin typeface="+mn-lt"/>
                        </a:rPr>
                        <a:t>LightGBM</a:t>
                      </a:r>
                      <a:endParaRPr kumimoji="1" lang="ja-JP" altLang="en-US" sz="900" dirty="0">
                        <a:latin typeface="+mn-lt"/>
                      </a:endParaRPr>
                    </a:p>
                  </a:txBody>
                  <a:tcPr/>
                </a:tc>
                <a:tc>
                  <a:txBody>
                    <a:bodyPr/>
                    <a:lstStyle/>
                    <a:p>
                      <a:pPr algn="l"/>
                      <a:r>
                        <a:rPr kumimoji="1" lang="en-US" altLang="ja-JP" sz="900" dirty="0">
                          <a:latin typeface="+mn-lt"/>
                        </a:rPr>
                        <a:t>XGBoost</a:t>
                      </a:r>
                      <a:r>
                        <a:rPr kumimoji="1" lang="ja-JP" altLang="en-US" sz="900" dirty="0">
                          <a:latin typeface="+mn-lt"/>
                        </a:rPr>
                        <a:t>の構造をもとに、より高速・省メモリで動くよう工夫された「軽量型モデル」。</a:t>
                      </a:r>
                    </a:p>
                  </a:txBody>
                  <a:tcPr/>
                </a:tc>
                <a:tc>
                  <a:txBody>
                    <a:bodyPr/>
                    <a:lstStyle/>
                    <a:p>
                      <a:pPr algn="l"/>
                      <a:r>
                        <a:rPr kumimoji="1" lang="ja-JP" altLang="en-US" sz="900" dirty="0">
                          <a:latin typeface="+mn-lt"/>
                        </a:rPr>
                        <a:t>大規模・高次元のデータにも対応し、高速かつ高精度な予測が可能。</a:t>
                      </a:r>
                    </a:p>
                  </a:txBody>
                  <a:tcPr/>
                </a:tc>
                <a:tc>
                  <a:txBody>
                    <a:bodyPr/>
                    <a:lstStyle/>
                    <a:p>
                      <a:pPr algn="l"/>
                      <a:r>
                        <a:rPr kumimoji="1" lang="ja-JP" altLang="en-US" sz="900" dirty="0">
                          <a:latin typeface="+mn-lt"/>
                        </a:rPr>
                        <a:t>高次元・大規模な特徴量を含むデータ（例：ウェブログ、クリック履歴）</a:t>
                      </a:r>
                    </a:p>
                  </a:txBody>
                  <a:tcPr/>
                </a:tc>
                <a:extLst>
                  <a:ext uri="{0D108BD9-81ED-4DB2-BD59-A6C34878D82A}">
                    <a16:rowId xmlns:a16="http://schemas.microsoft.com/office/drawing/2014/main" val="1713312754"/>
                  </a:ext>
                </a:extLst>
              </a:tr>
              <a:tr h="357409">
                <a:tc>
                  <a:txBody>
                    <a:bodyPr/>
                    <a:lstStyle/>
                    <a:p>
                      <a:pPr algn="l"/>
                      <a:r>
                        <a:rPr kumimoji="1" lang="en-US" altLang="ja-JP" sz="900" dirty="0">
                          <a:latin typeface="+mn-lt"/>
                        </a:rPr>
                        <a:t>LSTM</a:t>
                      </a:r>
                      <a:endParaRPr kumimoji="1" lang="ja-JP" altLang="en-US" sz="900" dirty="0">
                        <a:latin typeface="+mn-lt"/>
                      </a:endParaRPr>
                    </a:p>
                  </a:txBody>
                  <a:tcPr/>
                </a:tc>
                <a:tc>
                  <a:txBody>
                    <a:bodyPr/>
                    <a:lstStyle/>
                    <a:p>
                      <a:pPr algn="l"/>
                      <a:r>
                        <a:rPr kumimoji="1" lang="ja-JP" altLang="en-US" sz="900" dirty="0">
                          <a:latin typeface="+mn-lt"/>
                        </a:rPr>
                        <a:t>過去のデータを順に覚えておいて、その流れから次を予測する「記憶つきニューラルネットワーク型のモデル」。</a:t>
                      </a:r>
                    </a:p>
                  </a:txBody>
                  <a:tcPr/>
                </a:tc>
                <a:tc>
                  <a:txBody>
                    <a:bodyPr/>
                    <a:lstStyle/>
                    <a:p>
                      <a:pPr algn="l"/>
                      <a:r>
                        <a:rPr kumimoji="1" lang="ja-JP" altLang="en-US" sz="900" dirty="0">
                          <a:latin typeface="+mn-lt"/>
                        </a:rPr>
                        <a:t>時間の流れに沿ったパターンの学習が得意で、長期的な依存関係も扱える。</a:t>
                      </a:r>
                    </a:p>
                  </a:txBody>
                  <a:tcPr/>
                </a:tc>
                <a:tc>
                  <a:txBody>
                    <a:bodyPr/>
                    <a:lstStyle/>
                    <a:p>
                      <a:pPr algn="l"/>
                      <a:r>
                        <a:rPr kumimoji="1" lang="ja-JP" altLang="en-US" sz="900" dirty="0">
                          <a:latin typeface="+mn-lt"/>
                        </a:rPr>
                        <a:t>時間の順番が重要なデータ（例：株価推移、気象データ、音声波形）</a:t>
                      </a:r>
                    </a:p>
                  </a:txBody>
                  <a:tcPr/>
                </a:tc>
                <a:extLst>
                  <a:ext uri="{0D108BD9-81ED-4DB2-BD59-A6C34878D82A}">
                    <a16:rowId xmlns:a16="http://schemas.microsoft.com/office/drawing/2014/main" val="1351035973"/>
                  </a:ext>
                </a:extLst>
              </a:tr>
              <a:tr h="357409">
                <a:tc>
                  <a:txBody>
                    <a:bodyPr/>
                    <a:lstStyle/>
                    <a:p>
                      <a:pPr algn="l"/>
                      <a:r>
                        <a:rPr kumimoji="1" lang="en-US" altLang="ja-JP" sz="900" dirty="0">
                          <a:latin typeface="+mn-lt"/>
                        </a:rPr>
                        <a:t>ARIMA</a:t>
                      </a:r>
                      <a:endParaRPr kumimoji="1" lang="ja-JP" altLang="en-US" sz="900" dirty="0">
                        <a:latin typeface="+mn-lt"/>
                      </a:endParaRPr>
                    </a:p>
                  </a:txBody>
                  <a:tcPr/>
                </a:tc>
                <a:tc>
                  <a:txBody>
                    <a:bodyPr/>
                    <a:lstStyle/>
                    <a:p>
                      <a:pPr algn="l"/>
                      <a:r>
                        <a:rPr kumimoji="1" lang="ja-JP" altLang="en-US" sz="900" dirty="0">
                          <a:latin typeface="+mn-lt"/>
                        </a:rPr>
                        <a:t>過去の数値や誤差をもとに未来を予測する、伝統的な「数式ベースの時系列モデル」。</a:t>
                      </a:r>
                    </a:p>
                  </a:txBody>
                  <a:tcPr/>
                </a:tc>
                <a:tc>
                  <a:txBody>
                    <a:bodyPr/>
                    <a:lstStyle/>
                    <a:p>
                      <a:pPr algn="l"/>
                      <a:r>
                        <a:rPr kumimoji="1" lang="ja-JP" altLang="en-US" sz="900" dirty="0">
                          <a:latin typeface="+mn-lt"/>
                        </a:rPr>
                        <a:t>理論的に構成できて解釈もしやすく、小規模な時系列に特に強い。</a:t>
                      </a:r>
                    </a:p>
                  </a:txBody>
                  <a:tcPr/>
                </a:tc>
                <a:tc>
                  <a:txBody>
                    <a:bodyPr/>
                    <a:lstStyle/>
                    <a:p>
                      <a:pPr algn="l"/>
                      <a:r>
                        <a:rPr kumimoji="1" lang="ja-JP" altLang="en-US" sz="900" dirty="0">
                          <a:latin typeface="+mn-lt"/>
                        </a:rPr>
                        <a:t>緩やかな傾向のある時系列データ（例：売上推移、人口、経済指標）</a:t>
                      </a:r>
                    </a:p>
                  </a:txBody>
                  <a:tcPr/>
                </a:tc>
                <a:extLst>
                  <a:ext uri="{0D108BD9-81ED-4DB2-BD59-A6C34878D82A}">
                    <a16:rowId xmlns:a16="http://schemas.microsoft.com/office/drawing/2014/main" val="1820185244"/>
                  </a:ext>
                </a:extLst>
              </a:tr>
            </a:tbl>
          </a:graphicData>
        </a:graphic>
      </p:graphicFrame>
    </p:spTree>
    <p:extLst>
      <p:ext uri="{BB962C8B-B14F-4D97-AF65-F5344CB8AC3E}">
        <p14:creationId xmlns:p14="http://schemas.microsoft.com/office/powerpoint/2010/main" val="4092809596"/>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83DCBC-302F-8F61-EDE8-4BEA22F65936}"/>
            </a:ext>
          </a:extLst>
        </p:cNvPr>
        <p:cNvGrpSpPr/>
        <p:nvPr/>
      </p:nvGrpSpPr>
      <p:grpSpPr>
        <a:xfrm>
          <a:off x="0" y="0"/>
          <a:ext cx="0" cy="0"/>
          <a:chOff x="0" y="0"/>
          <a:chExt cx="0" cy="0"/>
        </a:xfrm>
      </p:grpSpPr>
      <p:sp>
        <p:nvSpPr>
          <p:cNvPr id="18" name="コンテンツ プレースホルダー 2">
            <a:extLst>
              <a:ext uri="{FF2B5EF4-FFF2-40B4-BE49-F238E27FC236}">
                <a16:creationId xmlns:a16="http://schemas.microsoft.com/office/drawing/2014/main" id="{1918EAD5-3A35-FCF1-07CF-56A157305E75}"/>
              </a:ext>
            </a:extLst>
          </p:cNvPr>
          <p:cNvSpPr>
            <a:spLocks noGrp="1"/>
          </p:cNvSpPr>
          <p:nvPr>
            <p:ph sz="quarter" idx="15"/>
          </p:nvPr>
        </p:nvSpPr>
        <p:spPr>
          <a:xfrm>
            <a:off x="337337" y="959506"/>
            <a:ext cx="11517326" cy="1451536"/>
          </a:xfrm>
        </p:spPr>
        <p:txBody>
          <a:bodyPr/>
          <a:lstStyle/>
          <a:p>
            <a:pPr>
              <a:buNone/>
            </a:pPr>
            <a:r>
              <a:rPr lang="ja-JP" altLang="en-US" sz="1200" dirty="0">
                <a:latin typeface="IBM Plex Sans JP Light 本文"/>
              </a:rPr>
              <a:t>このコード例は、</a:t>
            </a:r>
            <a:r>
              <a:rPr lang="en-US" altLang="ja-JP" sz="1200" dirty="0">
                <a:latin typeface="IBM Plex Sans JP Light 本文"/>
              </a:rPr>
              <a:t>Python</a:t>
            </a:r>
            <a:r>
              <a:rPr lang="ja-JP" altLang="en-US" sz="1200" dirty="0">
                <a:latin typeface="IBM Plex Sans JP Light 本文"/>
              </a:rPr>
              <a:t>を用いて</a:t>
            </a:r>
            <a:r>
              <a:rPr lang="en-US" altLang="ja-JP" sz="1200" dirty="0">
                <a:latin typeface="IBM Plex Sans JP Light 本文"/>
              </a:rPr>
              <a:t>^GSPC</a:t>
            </a:r>
            <a:r>
              <a:rPr lang="ja-JP" altLang="en-US" sz="1200" dirty="0">
                <a:latin typeface="IBM Plex Sans JP Light 本文"/>
              </a:rPr>
              <a:t>（</a:t>
            </a:r>
            <a:r>
              <a:rPr lang="en-US" altLang="ja-JP" sz="1200" dirty="0">
                <a:latin typeface="IBM Plex Sans JP Light 本文"/>
              </a:rPr>
              <a:t>S&amp;P500</a:t>
            </a:r>
            <a:r>
              <a:rPr lang="ja-JP" altLang="en-US" sz="1200" dirty="0">
                <a:latin typeface="IBM Plex Sans JP Light 本文"/>
              </a:rPr>
              <a:t>）を分析し、過去のデータから終値を予測する回帰モデルを構築・評価するものです。使用モデルは</a:t>
            </a:r>
            <a:r>
              <a:rPr lang="en-US" altLang="ja-JP" sz="1200" dirty="0">
                <a:latin typeface="IBM Plex Sans JP Light 本文"/>
              </a:rPr>
              <a:t>Random Forest</a:t>
            </a:r>
            <a:r>
              <a:rPr lang="ja-JP" altLang="en-US" sz="1200" dirty="0">
                <a:latin typeface="IBM Plex Sans JP Light 本文"/>
              </a:rPr>
              <a:t>、</a:t>
            </a:r>
            <a:r>
              <a:rPr lang="en-US" altLang="ja-JP" sz="1200" dirty="0" err="1">
                <a:latin typeface="IBM Plex Sans JP Light 本文"/>
              </a:rPr>
              <a:t>LightGBM</a:t>
            </a:r>
            <a:r>
              <a:rPr lang="ja-JP" altLang="en-US" sz="1200" dirty="0">
                <a:latin typeface="IBM Plex Sans JP Light 本文"/>
              </a:rPr>
              <a:t>、</a:t>
            </a:r>
            <a:r>
              <a:rPr lang="en-US" altLang="ja-JP" sz="1200" dirty="0">
                <a:latin typeface="IBM Plex Sans JP Light 本文"/>
              </a:rPr>
              <a:t>XGBoost</a:t>
            </a:r>
            <a:r>
              <a:rPr lang="ja-JP" altLang="en-US" sz="1200" dirty="0">
                <a:latin typeface="IBM Plex Sans JP Light 本文"/>
              </a:rPr>
              <a:t>、</a:t>
            </a:r>
            <a:r>
              <a:rPr lang="en-US" altLang="ja-JP" sz="1200" dirty="0">
                <a:latin typeface="IBM Plex Sans JP Light 本文"/>
              </a:rPr>
              <a:t>LSTM</a:t>
            </a:r>
            <a:r>
              <a:rPr lang="ja-JP" altLang="en-US" sz="1200" dirty="0">
                <a:latin typeface="IBM Plex Sans JP Light 本文"/>
              </a:rPr>
              <a:t>、</a:t>
            </a:r>
            <a:r>
              <a:rPr lang="en-US" altLang="ja-JP" sz="1200" dirty="0">
                <a:latin typeface="IBM Plex Sans JP Light 本文"/>
              </a:rPr>
              <a:t>ARIMA</a:t>
            </a:r>
            <a:r>
              <a:rPr lang="ja-JP" altLang="en-US" sz="1200" dirty="0">
                <a:latin typeface="IBM Plex Sans JP Light 本文"/>
              </a:rPr>
              <a:t>で、評価には</a:t>
            </a:r>
            <a:r>
              <a:rPr lang="en-US" altLang="ja-JP" sz="1200" dirty="0">
                <a:latin typeface="IBM Plex Sans JP Light 本文"/>
              </a:rPr>
              <a:t>MSE</a:t>
            </a:r>
            <a:r>
              <a:rPr lang="ja-JP" altLang="en-US" sz="1200" dirty="0">
                <a:latin typeface="IBM Plex Sans JP Light 本文"/>
              </a:rPr>
              <a:t>、</a:t>
            </a:r>
            <a:r>
              <a:rPr lang="en-US" altLang="ja-JP" sz="1200" dirty="0">
                <a:latin typeface="IBM Plex Sans JP Light 本文"/>
              </a:rPr>
              <a:t>RMSE</a:t>
            </a:r>
            <a:r>
              <a:rPr lang="ja-JP" altLang="en-US" sz="1200" dirty="0">
                <a:latin typeface="IBM Plex Sans JP Light 本文"/>
              </a:rPr>
              <a:t>、</a:t>
            </a:r>
            <a:r>
              <a:rPr lang="en-US" altLang="ja-JP" sz="1200" dirty="0">
                <a:latin typeface="IBM Plex Sans JP Light 本文"/>
              </a:rPr>
              <a:t>MAE</a:t>
            </a:r>
            <a:r>
              <a:rPr lang="ja-JP" altLang="en-US" sz="1200" dirty="0">
                <a:latin typeface="IBM Plex Sans JP Light 本文"/>
              </a:rPr>
              <a:t>、</a:t>
            </a:r>
            <a:r>
              <a:rPr lang="en-US" altLang="ja-JP" sz="1200" dirty="0">
                <a:latin typeface="IBM Plex Sans JP Light 本文"/>
              </a:rPr>
              <a:t>MAPE</a:t>
            </a:r>
            <a:r>
              <a:rPr lang="ja-JP" altLang="en-US" sz="1200" dirty="0">
                <a:latin typeface="IBM Plex Sans JP Light 本文"/>
              </a:rPr>
              <a:t>、</a:t>
            </a:r>
            <a:r>
              <a:rPr lang="en-US" altLang="ja-JP" sz="1200" dirty="0">
                <a:latin typeface="IBM Plex Sans JP Light 本文"/>
              </a:rPr>
              <a:t>R²</a:t>
            </a:r>
            <a:r>
              <a:rPr lang="ja-JP" altLang="en-US" sz="1200" dirty="0">
                <a:latin typeface="IBM Plex Sans JP Light 本文"/>
              </a:rPr>
              <a:t>などの指標を用いて予測性能を比較・考察しています。</a:t>
            </a:r>
            <a:endParaRPr lang="en-US" altLang="ja-JP" sz="1200" dirty="0">
              <a:latin typeface="IBM Plex Sans JP Light 本文"/>
            </a:endParaRPr>
          </a:p>
        </p:txBody>
      </p:sp>
      <p:sp>
        <p:nvSpPr>
          <p:cNvPr id="2" name="タイトル 1">
            <a:extLst>
              <a:ext uri="{FF2B5EF4-FFF2-40B4-BE49-F238E27FC236}">
                <a16:creationId xmlns:a16="http://schemas.microsoft.com/office/drawing/2014/main" id="{53857B3B-07CB-49FD-44F1-0A96856F2979}"/>
              </a:ext>
            </a:extLst>
          </p:cNvPr>
          <p:cNvSpPr>
            <a:spLocks noGrp="1"/>
          </p:cNvSpPr>
          <p:nvPr>
            <p:ph type="title"/>
          </p:nvPr>
        </p:nvSpPr>
        <p:spPr/>
        <p:txBody>
          <a:bodyPr/>
          <a:lstStyle/>
          <a:p>
            <a:r>
              <a:rPr kumimoji="1" lang="ja-JP" altLang="en-US" dirty="0"/>
              <a:t>第</a:t>
            </a:r>
            <a:r>
              <a:rPr lang="ja-JP" altLang="en-US" dirty="0"/>
              <a:t>１１</a:t>
            </a:r>
            <a:r>
              <a:rPr kumimoji="1" lang="ja-JP" altLang="en-US" dirty="0"/>
              <a:t>章</a:t>
            </a:r>
            <a:r>
              <a:rPr kumimoji="1" lang="en-US" altLang="ja-JP" dirty="0"/>
              <a:t>:</a:t>
            </a:r>
            <a:r>
              <a:rPr lang="ja-JP" altLang="en-US" dirty="0"/>
              <a:t>回答例</a:t>
            </a:r>
            <a:endParaRPr kumimoji="1" lang="ja-JP" altLang="en-US" dirty="0"/>
          </a:p>
        </p:txBody>
      </p:sp>
      <p:grpSp>
        <p:nvGrpSpPr>
          <p:cNvPr id="10" name="グループ化 9">
            <a:extLst>
              <a:ext uri="{FF2B5EF4-FFF2-40B4-BE49-F238E27FC236}">
                <a16:creationId xmlns:a16="http://schemas.microsoft.com/office/drawing/2014/main" id="{B1ADD0C3-2AC5-8C3F-0753-0122FCC82731}"/>
              </a:ext>
            </a:extLst>
          </p:cNvPr>
          <p:cNvGrpSpPr/>
          <p:nvPr/>
        </p:nvGrpSpPr>
        <p:grpSpPr>
          <a:xfrm>
            <a:off x="238424" y="1518550"/>
            <a:ext cx="7764179" cy="5141034"/>
            <a:chOff x="1906094" y="1473565"/>
            <a:chExt cx="7764179" cy="5141034"/>
          </a:xfrm>
        </p:grpSpPr>
        <p:pic>
          <p:nvPicPr>
            <p:cNvPr id="4" name="図 3">
              <a:extLst>
                <a:ext uri="{FF2B5EF4-FFF2-40B4-BE49-F238E27FC236}">
                  <a16:creationId xmlns:a16="http://schemas.microsoft.com/office/drawing/2014/main" id="{6B29F998-A325-0B34-F9F1-4E3C3E47F4D9}"/>
                </a:ext>
              </a:extLst>
            </p:cNvPr>
            <p:cNvPicPr>
              <a:picLocks noChangeAspect="1"/>
            </p:cNvPicPr>
            <p:nvPr/>
          </p:nvPicPr>
          <p:blipFill>
            <a:blip r:embed="rId2"/>
            <a:stretch>
              <a:fillRect/>
            </a:stretch>
          </p:blipFill>
          <p:spPr>
            <a:xfrm>
              <a:off x="1906094" y="1473566"/>
              <a:ext cx="3478555" cy="5141033"/>
            </a:xfrm>
            <a:prstGeom prst="rect">
              <a:avLst/>
            </a:prstGeom>
          </p:spPr>
        </p:pic>
        <p:sp>
          <p:nvSpPr>
            <p:cNvPr id="6" name="矢印: 右 5">
              <a:extLst>
                <a:ext uri="{FF2B5EF4-FFF2-40B4-BE49-F238E27FC236}">
                  <a16:creationId xmlns:a16="http://schemas.microsoft.com/office/drawing/2014/main" id="{33A7655C-957E-E5B7-E1AB-D568DF29A898}"/>
                </a:ext>
              </a:extLst>
            </p:cNvPr>
            <p:cNvSpPr/>
            <p:nvPr/>
          </p:nvSpPr>
          <p:spPr bwMode="auto">
            <a:xfrm>
              <a:off x="5582476" y="2807065"/>
              <a:ext cx="269716" cy="1374888"/>
            </a:xfrm>
            <a:prstGeom prst="rightArrow">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20000"/>
                </a:lnSpc>
                <a:spcBef>
                  <a:spcPct val="0"/>
                </a:spcBef>
                <a:spcAft>
                  <a:spcPct val="0"/>
                </a:spcAft>
                <a:buClrTx/>
                <a:buSzTx/>
                <a:buFont typeface="+mn-lt"/>
                <a:buNone/>
                <a:tabLst/>
              </a:pPr>
              <a:endParaRPr kumimoji="0" lang="ja-JP" altLang="en-US" sz="1400" b="0" i="0" u="none" strike="noStrike" cap="none" normalizeH="0" baseline="0" dirty="0" err="1">
                <a:ln>
                  <a:noFill/>
                </a:ln>
                <a:solidFill>
                  <a:schemeClr val="tx1"/>
                </a:solidFill>
                <a:effectLst/>
                <a:latin typeface="+mn-lt"/>
              </a:endParaRPr>
            </a:p>
          </p:txBody>
        </p:sp>
        <p:pic>
          <p:nvPicPr>
            <p:cNvPr id="9" name="図 8">
              <a:extLst>
                <a:ext uri="{FF2B5EF4-FFF2-40B4-BE49-F238E27FC236}">
                  <a16:creationId xmlns:a16="http://schemas.microsoft.com/office/drawing/2014/main" id="{DCCE1254-B82F-4457-375D-2957A6E32AF5}"/>
                </a:ext>
              </a:extLst>
            </p:cNvPr>
            <p:cNvPicPr>
              <a:picLocks noChangeAspect="1"/>
            </p:cNvPicPr>
            <p:nvPr/>
          </p:nvPicPr>
          <p:blipFill>
            <a:blip r:embed="rId3"/>
            <a:stretch>
              <a:fillRect/>
            </a:stretch>
          </p:blipFill>
          <p:spPr>
            <a:xfrm>
              <a:off x="6050019" y="1473565"/>
              <a:ext cx="3620254" cy="5122219"/>
            </a:xfrm>
            <a:prstGeom prst="rect">
              <a:avLst/>
            </a:prstGeom>
          </p:spPr>
        </p:pic>
      </p:grpSp>
      <p:pic>
        <p:nvPicPr>
          <p:cNvPr id="13" name="図 12">
            <a:extLst>
              <a:ext uri="{FF2B5EF4-FFF2-40B4-BE49-F238E27FC236}">
                <a16:creationId xmlns:a16="http://schemas.microsoft.com/office/drawing/2014/main" id="{6D9593B3-8935-0556-5386-8F4F9DE250EA}"/>
              </a:ext>
            </a:extLst>
          </p:cNvPr>
          <p:cNvPicPr>
            <a:picLocks noChangeAspect="1"/>
          </p:cNvPicPr>
          <p:nvPr/>
        </p:nvPicPr>
        <p:blipFill>
          <a:blip r:embed="rId4"/>
          <a:stretch>
            <a:fillRect/>
          </a:stretch>
        </p:blipFill>
        <p:spPr>
          <a:xfrm>
            <a:off x="8101516" y="1518551"/>
            <a:ext cx="2024063" cy="3424799"/>
          </a:xfrm>
          <a:prstGeom prst="rect">
            <a:avLst/>
          </a:prstGeom>
        </p:spPr>
      </p:pic>
      <p:sp>
        <p:nvSpPr>
          <p:cNvPr id="19" name="四角形: メモ 18">
            <a:extLst>
              <a:ext uri="{FF2B5EF4-FFF2-40B4-BE49-F238E27FC236}">
                <a16:creationId xmlns:a16="http://schemas.microsoft.com/office/drawing/2014/main" id="{AD7124FC-9979-EEE9-3C40-D40780B4BBFA}"/>
              </a:ext>
            </a:extLst>
          </p:cNvPr>
          <p:cNvSpPr/>
          <p:nvPr/>
        </p:nvSpPr>
        <p:spPr bwMode="auto">
          <a:xfrm>
            <a:off x="10112836" y="1527957"/>
            <a:ext cx="1933276" cy="4320393"/>
          </a:xfrm>
          <a:prstGeom prst="foldedCorner">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r>
              <a:rPr lang="ja-JP" altLang="en-US" sz="900" b="0" i="0" dirty="0">
                <a:solidFill>
                  <a:srgbClr val="222222"/>
                </a:solidFill>
                <a:effectLst/>
                <a:latin typeface="Arial" panose="020B0604020202020204" pitchFamily="34" charset="0"/>
              </a:rPr>
              <a:t>各モデルの予測精度を比較すると、以下のような考察が可能です。</a:t>
            </a:r>
            <a:endParaRPr lang="en-US" altLang="ja-JP" sz="900" b="0" i="0" dirty="0">
              <a:solidFill>
                <a:srgbClr val="222222"/>
              </a:solidFill>
              <a:effectLst/>
              <a:latin typeface="Arial" panose="020B0604020202020204" pitchFamily="34" charset="0"/>
            </a:endParaRPr>
          </a:p>
          <a:p>
            <a:endParaRPr lang="en-US" altLang="ja-JP" sz="900" dirty="0">
              <a:solidFill>
                <a:srgbClr val="222222"/>
              </a:solidFill>
              <a:latin typeface="Arial" panose="020B0604020202020204" pitchFamily="34" charset="0"/>
            </a:endParaRPr>
          </a:p>
          <a:p>
            <a:r>
              <a:rPr lang="en-US" altLang="ja-JP" sz="900" b="0" i="0" dirty="0" err="1">
                <a:solidFill>
                  <a:srgbClr val="222222"/>
                </a:solidFill>
                <a:effectLst/>
                <a:latin typeface="Arial" panose="020B0604020202020204" pitchFamily="34" charset="0"/>
              </a:rPr>
              <a:t>RandomForest</a:t>
            </a:r>
            <a:r>
              <a:rPr lang="en-US" altLang="ja-JP" sz="900" b="0" i="0" dirty="0">
                <a:solidFill>
                  <a:srgbClr val="222222"/>
                </a:solidFill>
                <a:effectLst/>
                <a:latin typeface="Arial" panose="020B0604020202020204" pitchFamily="34" charset="0"/>
              </a:rPr>
              <a:t> </a:t>
            </a:r>
            <a:r>
              <a:rPr lang="ja-JP" altLang="en-US" sz="900" b="0" i="0" dirty="0">
                <a:solidFill>
                  <a:srgbClr val="222222"/>
                </a:solidFill>
                <a:effectLst/>
                <a:latin typeface="Arial" panose="020B0604020202020204" pitchFamily="34" charset="0"/>
              </a:rPr>
              <a:t>と </a:t>
            </a:r>
            <a:r>
              <a:rPr lang="en-US" altLang="ja-JP" sz="900" b="0" i="0" dirty="0">
                <a:solidFill>
                  <a:srgbClr val="222222"/>
                </a:solidFill>
                <a:effectLst/>
                <a:latin typeface="Arial" panose="020B0604020202020204" pitchFamily="34" charset="0"/>
              </a:rPr>
              <a:t>XGBoost </a:t>
            </a:r>
            <a:r>
              <a:rPr lang="ja-JP" altLang="en-US" sz="900" b="0" i="0" dirty="0">
                <a:solidFill>
                  <a:srgbClr val="222222"/>
                </a:solidFill>
                <a:effectLst/>
                <a:latin typeface="Arial" panose="020B0604020202020204" pitchFamily="34" charset="0"/>
              </a:rPr>
              <a:t>は特に優れた予測性能を持ち、誤差が極めて小さく、市場の変動を正確に捉えています。特に、誤差の割合を示す指標が非常に低いため、高い信頼性を持つモデルと言えます。</a:t>
            </a:r>
            <a:endParaRPr lang="en-US" altLang="ja-JP" sz="900" b="0" i="0" dirty="0">
              <a:solidFill>
                <a:srgbClr val="222222"/>
              </a:solidFill>
              <a:effectLst/>
              <a:latin typeface="Arial" panose="020B0604020202020204" pitchFamily="34" charset="0"/>
            </a:endParaRPr>
          </a:p>
          <a:p>
            <a:endParaRPr lang="en-US" altLang="ja-JP" sz="900" dirty="0">
              <a:solidFill>
                <a:srgbClr val="222222"/>
              </a:solidFill>
              <a:latin typeface="Arial" panose="020B0604020202020204" pitchFamily="34" charset="0"/>
            </a:endParaRPr>
          </a:p>
          <a:p>
            <a:r>
              <a:rPr lang="en-US" altLang="ja-JP" sz="900" b="0" i="0" dirty="0" err="1">
                <a:solidFill>
                  <a:srgbClr val="222222"/>
                </a:solidFill>
                <a:effectLst/>
                <a:latin typeface="Arial" panose="020B0604020202020204" pitchFamily="34" charset="0"/>
              </a:rPr>
              <a:t>LightGBM</a:t>
            </a:r>
            <a:r>
              <a:rPr lang="en-US" altLang="ja-JP" sz="900" b="0" i="0" dirty="0">
                <a:solidFill>
                  <a:srgbClr val="222222"/>
                </a:solidFill>
                <a:effectLst/>
                <a:latin typeface="Arial" panose="020B0604020202020204" pitchFamily="34" charset="0"/>
              </a:rPr>
              <a:t> </a:t>
            </a:r>
            <a:r>
              <a:rPr lang="ja-JP" altLang="en-US" sz="900" b="0" i="0" dirty="0">
                <a:solidFill>
                  <a:srgbClr val="222222"/>
                </a:solidFill>
                <a:effectLst/>
                <a:latin typeface="Arial" panose="020B0604020202020204" pitchFamily="34" charset="0"/>
              </a:rPr>
              <a:t>はこれらのモデルに比べるとやや誤差が大きいものの、十分な精度を維持しており、短期予測には有効な選択肢です。</a:t>
            </a:r>
            <a:endParaRPr lang="en-US" altLang="ja-JP" sz="900" b="0" i="0" dirty="0">
              <a:solidFill>
                <a:srgbClr val="222222"/>
              </a:solidFill>
              <a:effectLst/>
              <a:latin typeface="Arial" panose="020B0604020202020204" pitchFamily="34" charset="0"/>
            </a:endParaRPr>
          </a:p>
          <a:p>
            <a:endParaRPr lang="en-US" altLang="ja-JP" sz="900" dirty="0">
              <a:solidFill>
                <a:srgbClr val="222222"/>
              </a:solidFill>
              <a:latin typeface="Arial" panose="020B0604020202020204" pitchFamily="34" charset="0"/>
            </a:endParaRPr>
          </a:p>
          <a:p>
            <a:r>
              <a:rPr lang="ja-JP" altLang="en-US" sz="900" b="0" i="0" dirty="0">
                <a:solidFill>
                  <a:srgbClr val="222222"/>
                </a:solidFill>
                <a:effectLst/>
                <a:latin typeface="Arial" panose="020B0604020202020204" pitchFamily="34" charset="0"/>
              </a:rPr>
              <a:t>対照的に、</a:t>
            </a:r>
            <a:r>
              <a:rPr lang="en-US" altLang="ja-JP" sz="900" b="0" i="0" dirty="0">
                <a:solidFill>
                  <a:srgbClr val="222222"/>
                </a:solidFill>
                <a:effectLst/>
                <a:latin typeface="Arial" panose="020B0604020202020204" pitchFamily="34" charset="0"/>
              </a:rPr>
              <a:t>LSTM </a:t>
            </a:r>
            <a:r>
              <a:rPr lang="ja-JP" altLang="en-US" sz="900" b="0" i="0" dirty="0">
                <a:solidFill>
                  <a:srgbClr val="222222"/>
                </a:solidFill>
                <a:effectLst/>
                <a:latin typeface="Arial" panose="020B0604020202020204" pitchFamily="34" charset="0"/>
              </a:rPr>
              <a:t>は誤差が大きく、市場の動きを適切に捉えられていない可能性が高いです。さらに、</a:t>
            </a:r>
            <a:r>
              <a:rPr lang="en-US" altLang="ja-JP" sz="900" b="0" i="0" dirty="0">
                <a:solidFill>
                  <a:srgbClr val="222222"/>
                </a:solidFill>
                <a:effectLst/>
                <a:latin typeface="Arial" panose="020B0604020202020204" pitchFamily="34" charset="0"/>
              </a:rPr>
              <a:t>ARIMA </a:t>
            </a:r>
            <a:r>
              <a:rPr lang="ja-JP" altLang="en-US" sz="900" b="0" i="0" dirty="0">
                <a:solidFill>
                  <a:srgbClr val="222222"/>
                </a:solidFill>
                <a:effectLst/>
                <a:latin typeface="Arial" panose="020B0604020202020204" pitchFamily="34" charset="0"/>
              </a:rPr>
              <a:t>は予測精度が最も低く、</a:t>
            </a:r>
            <a:r>
              <a:rPr lang="en-US" altLang="ja-JP" sz="900" b="0" i="0" dirty="0">
                <a:solidFill>
                  <a:srgbClr val="222222"/>
                </a:solidFill>
                <a:effectLst/>
                <a:latin typeface="Arial" panose="020B0604020202020204" pitchFamily="34" charset="0"/>
              </a:rPr>
              <a:t>R^2</a:t>
            </a:r>
            <a:r>
              <a:rPr lang="ja-JP" altLang="en-US" sz="900" b="0" i="0" dirty="0">
                <a:solidFill>
                  <a:srgbClr val="222222"/>
                </a:solidFill>
                <a:effectLst/>
                <a:latin typeface="Arial" panose="020B0604020202020204" pitchFamily="34" charset="0"/>
              </a:rPr>
              <a:t>がマイナスになっていることから、市場の変動を</a:t>
            </a:r>
            <a:r>
              <a:rPr lang="ja-JP" altLang="en-US" sz="900" dirty="0">
                <a:solidFill>
                  <a:srgbClr val="222222"/>
                </a:solidFill>
                <a:latin typeface="Arial" panose="020B0604020202020204" pitchFamily="34" charset="0"/>
              </a:rPr>
              <a:t>十分に</a:t>
            </a:r>
            <a:r>
              <a:rPr lang="ja-JP" altLang="en-US" sz="900" b="0" i="0" dirty="0">
                <a:solidFill>
                  <a:srgbClr val="222222"/>
                </a:solidFill>
                <a:effectLst/>
                <a:latin typeface="Arial" panose="020B0604020202020204" pitchFamily="34" charset="0"/>
              </a:rPr>
              <a:t>説明できていないことが分かります。</a:t>
            </a:r>
            <a:endParaRPr lang="en-US" altLang="ja-JP" sz="900" b="0" i="0" dirty="0">
              <a:solidFill>
                <a:srgbClr val="222222"/>
              </a:solidFill>
              <a:effectLst/>
              <a:latin typeface="Arial" panose="020B0604020202020204" pitchFamily="34" charset="0"/>
            </a:endParaRPr>
          </a:p>
          <a:p>
            <a:endParaRPr lang="en-US" altLang="ja-JP" sz="900" b="0" i="0" dirty="0">
              <a:solidFill>
                <a:srgbClr val="222222"/>
              </a:solidFill>
              <a:effectLst/>
              <a:latin typeface="Arial" panose="020B0604020202020204" pitchFamily="34" charset="0"/>
            </a:endParaRPr>
          </a:p>
          <a:p>
            <a:r>
              <a:rPr lang="ja-JP" altLang="en-US" sz="900" b="0" i="0" dirty="0">
                <a:solidFill>
                  <a:srgbClr val="222222"/>
                </a:solidFill>
                <a:effectLst/>
                <a:latin typeface="Arial" panose="020B0604020202020204" pitchFamily="34" charset="0"/>
              </a:rPr>
              <a:t>この結果から、今回のケースでは、</a:t>
            </a:r>
            <a:r>
              <a:rPr lang="en-US" altLang="ja-JP" sz="900" b="0" i="0" dirty="0" err="1">
                <a:solidFill>
                  <a:srgbClr val="222222"/>
                </a:solidFill>
                <a:effectLst/>
                <a:latin typeface="Arial" panose="020B0604020202020204" pitchFamily="34" charset="0"/>
              </a:rPr>
              <a:t>RandomForest</a:t>
            </a:r>
            <a:r>
              <a:rPr lang="en-US" altLang="ja-JP" sz="900" b="0" i="0" dirty="0">
                <a:solidFill>
                  <a:srgbClr val="222222"/>
                </a:solidFill>
                <a:effectLst/>
                <a:latin typeface="Arial" panose="020B0604020202020204" pitchFamily="34" charset="0"/>
              </a:rPr>
              <a:t> </a:t>
            </a:r>
            <a:r>
              <a:rPr lang="ja-JP" altLang="en-US" sz="900" b="0" i="0" dirty="0">
                <a:solidFill>
                  <a:srgbClr val="222222"/>
                </a:solidFill>
                <a:effectLst/>
                <a:latin typeface="Arial" panose="020B0604020202020204" pitchFamily="34" charset="0"/>
              </a:rPr>
              <a:t>と </a:t>
            </a:r>
            <a:r>
              <a:rPr lang="en-US" altLang="ja-JP" sz="900" b="0" i="0" dirty="0">
                <a:solidFill>
                  <a:srgbClr val="222222"/>
                </a:solidFill>
                <a:effectLst/>
                <a:latin typeface="Arial" panose="020B0604020202020204" pitchFamily="34" charset="0"/>
              </a:rPr>
              <a:t>XGBoost </a:t>
            </a:r>
            <a:r>
              <a:rPr lang="ja-JP" altLang="en-US" sz="900" b="0" i="0" dirty="0">
                <a:solidFill>
                  <a:srgbClr val="222222"/>
                </a:solidFill>
                <a:effectLst/>
                <a:latin typeface="Arial" panose="020B0604020202020204" pitchFamily="34" charset="0"/>
              </a:rPr>
              <a:t>は最も信頼できる予測モデルであり、</a:t>
            </a:r>
            <a:r>
              <a:rPr lang="en-US" altLang="ja-JP" sz="900" b="0" i="0" dirty="0" err="1">
                <a:solidFill>
                  <a:srgbClr val="222222"/>
                </a:solidFill>
                <a:effectLst/>
                <a:latin typeface="Arial" panose="020B0604020202020204" pitchFamily="34" charset="0"/>
              </a:rPr>
              <a:t>LightGBM</a:t>
            </a:r>
            <a:r>
              <a:rPr lang="en-US" altLang="ja-JP" sz="900" b="0" i="0" dirty="0">
                <a:solidFill>
                  <a:srgbClr val="222222"/>
                </a:solidFill>
                <a:effectLst/>
                <a:latin typeface="Arial" panose="020B0604020202020204" pitchFamily="34" charset="0"/>
              </a:rPr>
              <a:t> </a:t>
            </a:r>
            <a:r>
              <a:rPr lang="ja-JP" altLang="en-US" sz="900" b="0" i="0" dirty="0">
                <a:solidFill>
                  <a:srgbClr val="222222"/>
                </a:solidFill>
                <a:effectLst/>
                <a:latin typeface="Arial" panose="020B0604020202020204" pitchFamily="34" charset="0"/>
              </a:rPr>
              <a:t>も短期予測に適しているという結論が導き出せます。</a:t>
            </a:r>
            <a:endParaRPr lang="en-US" altLang="ja-JP" sz="900" b="0" i="0" dirty="0">
              <a:solidFill>
                <a:srgbClr val="222222"/>
              </a:solidFill>
              <a:effectLst/>
              <a:latin typeface="Arial" panose="020B0604020202020204" pitchFamily="34" charset="0"/>
            </a:endParaRPr>
          </a:p>
        </p:txBody>
      </p:sp>
      <p:sp>
        <p:nvSpPr>
          <p:cNvPr id="20" name="吹き出し: 四角形 19">
            <a:extLst>
              <a:ext uri="{FF2B5EF4-FFF2-40B4-BE49-F238E27FC236}">
                <a16:creationId xmlns:a16="http://schemas.microsoft.com/office/drawing/2014/main" id="{193C1F2E-D849-EE0E-D557-02A47DB5DEB5}"/>
              </a:ext>
            </a:extLst>
          </p:cNvPr>
          <p:cNvSpPr/>
          <p:nvPr/>
        </p:nvSpPr>
        <p:spPr bwMode="auto">
          <a:xfrm>
            <a:off x="8385500" y="5250537"/>
            <a:ext cx="1350817" cy="331113"/>
          </a:xfrm>
          <a:prstGeom prst="wedgeRectCallout">
            <a:avLst>
              <a:gd name="adj1" fmla="val -51885"/>
              <a:gd name="adj2" fmla="val -137429"/>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20000"/>
              </a:lnSpc>
              <a:spcBef>
                <a:spcPct val="0"/>
              </a:spcBef>
              <a:spcAft>
                <a:spcPct val="0"/>
              </a:spcAft>
              <a:buClrTx/>
              <a:buSzTx/>
              <a:buFont typeface="+mn-lt"/>
              <a:buNone/>
              <a:tabLst/>
            </a:pPr>
            <a:r>
              <a:rPr kumimoji="0" lang="ja-JP" altLang="en-US" sz="1000" b="0" i="0" u="none" strike="noStrike" cap="none" normalizeH="0" baseline="0" dirty="0">
                <a:ln>
                  <a:noFill/>
                </a:ln>
                <a:solidFill>
                  <a:schemeClr val="tx1"/>
                </a:solidFill>
                <a:effectLst/>
                <a:latin typeface="+mn-lt"/>
              </a:rPr>
              <a:t>各モデルの評価</a:t>
            </a:r>
          </a:p>
        </p:txBody>
      </p:sp>
      <p:sp>
        <p:nvSpPr>
          <p:cNvPr id="21" name="吹き出し: 四角形 20">
            <a:extLst>
              <a:ext uri="{FF2B5EF4-FFF2-40B4-BE49-F238E27FC236}">
                <a16:creationId xmlns:a16="http://schemas.microsoft.com/office/drawing/2014/main" id="{1EF03203-2D89-00A4-B130-8DAA417325D4}"/>
              </a:ext>
            </a:extLst>
          </p:cNvPr>
          <p:cNvSpPr/>
          <p:nvPr/>
        </p:nvSpPr>
        <p:spPr bwMode="auto">
          <a:xfrm>
            <a:off x="3546800" y="248741"/>
            <a:ext cx="2504750" cy="551617"/>
          </a:xfrm>
          <a:prstGeom prst="wedgeRectCallout">
            <a:avLst>
              <a:gd name="adj1" fmla="val -58242"/>
              <a:gd name="adj2" fmla="val 86613"/>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20000"/>
              </a:lnSpc>
              <a:spcBef>
                <a:spcPct val="0"/>
              </a:spcBef>
              <a:spcAft>
                <a:spcPct val="0"/>
              </a:spcAft>
              <a:buClrTx/>
              <a:buSzTx/>
              <a:buFont typeface="+mn-lt"/>
              <a:buNone/>
              <a:tabLst/>
            </a:pPr>
            <a:r>
              <a:rPr kumimoji="0" lang="en-US" altLang="ja-JP" sz="900" b="0" i="0" u="none" strike="noStrike" cap="none" normalizeH="0" baseline="0" dirty="0">
                <a:ln>
                  <a:noFill/>
                </a:ln>
                <a:solidFill>
                  <a:schemeClr val="tx1"/>
                </a:solidFill>
                <a:effectLst/>
                <a:latin typeface="+mn-lt"/>
              </a:rPr>
              <a:t>Python</a:t>
            </a:r>
            <a:r>
              <a:rPr kumimoji="0" lang="ja-JP" altLang="en-US" sz="900" b="0" i="0" u="none" strike="noStrike" cap="none" normalizeH="0" baseline="0" dirty="0">
                <a:ln>
                  <a:noFill/>
                </a:ln>
                <a:solidFill>
                  <a:schemeClr val="tx1"/>
                </a:solidFill>
                <a:effectLst/>
                <a:latin typeface="+mn-lt"/>
              </a:rPr>
              <a:t>コードは以下にも格納済</a:t>
            </a:r>
            <a:endParaRPr kumimoji="0" lang="en-US" altLang="ja-JP" sz="900" b="0" i="0" u="none" strike="noStrike" cap="none" normalizeH="0" baseline="0" dirty="0">
              <a:ln>
                <a:noFill/>
              </a:ln>
              <a:solidFill>
                <a:schemeClr val="tx1"/>
              </a:solidFill>
              <a:effectLst/>
              <a:latin typeface="+mn-lt"/>
            </a:endParaRPr>
          </a:p>
          <a:p>
            <a:pPr marL="0" marR="0" indent="0" algn="l" defTabSz="914400" rtl="0" eaLnBrk="1" fontAlgn="base" latinLnBrk="0" hangingPunct="1">
              <a:lnSpc>
                <a:spcPct val="120000"/>
              </a:lnSpc>
              <a:spcBef>
                <a:spcPct val="0"/>
              </a:spcBef>
              <a:spcAft>
                <a:spcPct val="0"/>
              </a:spcAft>
              <a:buClrTx/>
              <a:buSzTx/>
              <a:buFont typeface="+mn-lt"/>
              <a:buNone/>
              <a:tabLst/>
            </a:pPr>
            <a:r>
              <a:rPr kumimoji="0" lang="en-US" altLang="ja-JP" sz="900" b="0" i="0" u="none" strike="noStrike" cap="none" normalizeH="0" baseline="0" dirty="0">
                <a:ln>
                  <a:noFill/>
                </a:ln>
                <a:solidFill>
                  <a:schemeClr val="tx1"/>
                </a:solidFill>
                <a:effectLst/>
                <a:latin typeface="+mn-lt"/>
              </a:rPr>
              <a:t>https://github.com/sdc2025RT/main/blob/main/%E6%BC%94%E7%BF%92_2025.ipynb</a:t>
            </a:r>
            <a:endParaRPr kumimoji="0" lang="ja-JP" altLang="en-US" sz="900" b="0" i="0" u="none" strike="noStrike" cap="none" normalizeH="0" baseline="0" dirty="0">
              <a:ln>
                <a:noFill/>
              </a:ln>
              <a:solidFill>
                <a:schemeClr val="tx1"/>
              </a:solidFill>
              <a:effectLst/>
              <a:latin typeface="+mn-lt"/>
            </a:endParaRPr>
          </a:p>
        </p:txBody>
      </p:sp>
      <p:sp>
        <p:nvSpPr>
          <p:cNvPr id="5" name="吹き出し: 四角形 4">
            <a:extLst>
              <a:ext uri="{FF2B5EF4-FFF2-40B4-BE49-F238E27FC236}">
                <a16:creationId xmlns:a16="http://schemas.microsoft.com/office/drawing/2014/main" id="{0FB71D96-B995-5BF1-9442-F6B6DE1EB074}"/>
              </a:ext>
            </a:extLst>
          </p:cNvPr>
          <p:cNvSpPr/>
          <p:nvPr/>
        </p:nvSpPr>
        <p:spPr bwMode="auto">
          <a:xfrm>
            <a:off x="3122557" y="1866772"/>
            <a:ext cx="1061965" cy="510087"/>
          </a:xfrm>
          <a:prstGeom prst="wedgeRectCallout">
            <a:avLst>
              <a:gd name="adj1" fmla="val -75953"/>
              <a:gd name="adj2" fmla="val 15993"/>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20000"/>
              </a:lnSpc>
              <a:spcBef>
                <a:spcPct val="0"/>
              </a:spcBef>
              <a:spcAft>
                <a:spcPct val="0"/>
              </a:spcAft>
              <a:buClrTx/>
              <a:buSzTx/>
              <a:buFont typeface="+mn-lt"/>
              <a:buNone/>
              <a:tabLst/>
            </a:pPr>
            <a:r>
              <a:rPr kumimoji="0" lang="en-US" altLang="ja-JP" sz="800" b="0" i="0" u="none" strike="noStrike" cap="none" normalizeH="0" baseline="0" dirty="0">
                <a:ln>
                  <a:noFill/>
                </a:ln>
                <a:solidFill>
                  <a:schemeClr val="tx1"/>
                </a:solidFill>
                <a:effectLst/>
                <a:latin typeface="+mn-lt"/>
              </a:rPr>
              <a:t>#</a:t>
            </a:r>
            <a:r>
              <a:rPr kumimoji="0" lang="ja-JP" altLang="en-US" sz="800" b="0" i="0" u="none" strike="noStrike" cap="none" normalizeH="0" baseline="0" dirty="0">
                <a:ln>
                  <a:noFill/>
                </a:ln>
                <a:solidFill>
                  <a:schemeClr val="tx1"/>
                </a:solidFill>
                <a:effectLst/>
                <a:latin typeface="+mn-lt"/>
              </a:rPr>
              <a:t>から始まる緑字はコードに直接反映しないコメント</a:t>
            </a:r>
          </a:p>
        </p:txBody>
      </p:sp>
    </p:spTree>
    <p:extLst>
      <p:ext uri="{BB962C8B-B14F-4D97-AF65-F5344CB8AC3E}">
        <p14:creationId xmlns:p14="http://schemas.microsoft.com/office/powerpoint/2010/main" val="3378267460"/>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CD651C-545F-85B8-498B-60745584E51D}"/>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0EA0AB6C-8618-B58F-C193-0C47441489D3}"/>
              </a:ext>
            </a:extLst>
          </p:cNvPr>
          <p:cNvSpPr>
            <a:spLocks noGrp="1"/>
          </p:cNvSpPr>
          <p:nvPr>
            <p:ph type="title"/>
          </p:nvPr>
        </p:nvSpPr>
        <p:spPr/>
        <p:txBody>
          <a:bodyPr anchor="b"/>
          <a:lstStyle/>
          <a:p>
            <a:pPr algn="just"/>
            <a:r>
              <a:rPr lang="en-US" altLang="ja-JP" sz="6000" dirty="0"/>
              <a:t>A</a:t>
            </a:r>
            <a:r>
              <a:rPr kumimoji="1" lang="en-US" altLang="ja-JP" sz="6000" dirty="0"/>
              <a:t>ppendix</a:t>
            </a:r>
            <a:endParaRPr kumimoji="1" lang="ja-JP" altLang="en-US" sz="6000" dirty="0"/>
          </a:p>
        </p:txBody>
      </p:sp>
    </p:spTree>
    <p:extLst>
      <p:ext uri="{BB962C8B-B14F-4D97-AF65-F5344CB8AC3E}">
        <p14:creationId xmlns:p14="http://schemas.microsoft.com/office/powerpoint/2010/main" val="3386742787"/>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AE64BE1-6473-845A-658C-AC6C72134121}"/>
              </a:ext>
            </a:extLst>
          </p:cNvPr>
          <p:cNvSpPr>
            <a:spLocks noGrp="1"/>
          </p:cNvSpPr>
          <p:nvPr>
            <p:ph type="title"/>
          </p:nvPr>
        </p:nvSpPr>
        <p:spPr/>
        <p:txBody>
          <a:bodyPr/>
          <a:lstStyle/>
          <a:p>
            <a:r>
              <a:rPr kumimoji="1" lang="ja-JP" altLang="en-US" dirty="0"/>
              <a:t>第１２章</a:t>
            </a:r>
            <a:r>
              <a:rPr kumimoji="1" lang="en-US" altLang="ja-JP" dirty="0"/>
              <a:t>:</a:t>
            </a:r>
            <a:r>
              <a:rPr kumimoji="1" lang="ja-JP" altLang="en-US" dirty="0"/>
              <a:t>参考資料</a:t>
            </a:r>
          </a:p>
        </p:txBody>
      </p:sp>
      <p:sp>
        <p:nvSpPr>
          <p:cNvPr id="3" name="コンテンツ プレースホルダー 2">
            <a:extLst>
              <a:ext uri="{FF2B5EF4-FFF2-40B4-BE49-F238E27FC236}">
                <a16:creationId xmlns:a16="http://schemas.microsoft.com/office/drawing/2014/main" id="{846A3B26-E62E-FBBF-7828-AADE9DD09A65}"/>
              </a:ext>
            </a:extLst>
          </p:cNvPr>
          <p:cNvSpPr>
            <a:spLocks noGrp="1"/>
          </p:cNvSpPr>
          <p:nvPr>
            <p:ph sz="quarter" idx="15"/>
          </p:nvPr>
        </p:nvSpPr>
        <p:spPr>
          <a:xfrm>
            <a:off x="289559" y="1719262"/>
            <a:ext cx="6999327" cy="4288536"/>
          </a:xfrm>
        </p:spPr>
        <p:txBody>
          <a:bodyPr/>
          <a:lstStyle/>
          <a:p>
            <a:pPr marL="285750" indent="-285750">
              <a:buFont typeface="Wingdings" panose="05000000000000000000" pitchFamily="2" charset="2"/>
              <a:buChar char="Ø"/>
            </a:pPr>
            <a:r>
              <a:rPr lang="en-US" altLang="ja-JP" dirty="0">
                <a:solidFill>
                  <a:srgbClr val="222222"/>
                </a:solidFill>
                <a:latin typeface="Arial" panose="020B0604020202020204" pitchFamily="34" charset="0"/>
              </a:rPr>
              <a:t>HULL, John C., et al. </a:t>
            </a:r>
            <a:r>
              <a:rPr lang="ja-JP" altLang="en-US" dirty="0">
                <a:solidFill>
                  <a:srgbClr val="222222"/>
                </a:solidFill>
                <a:latin typeface="Arial" panose="020B0604020202020204" pitchFamily="34" charset="0"/>
              </a:rPr>
              <a:t>フィナンシャルエンジニアリング</a:t>
            </a:r>
            <a:r>
              <a:rPr lang="en-US" altLang="ja-JP" dirty="0">
                <a:solidFill>
                  <a:srgbClr val="222222"/>
                </a:solidFill>
                <a:latin typeface="Arial" panose="020B0604020202020204" pitchFamily="34" charset="0"/>
              </a:rPr>
              <a:t>: </a:t>
            </a:r>
            <a:r>
              <a:rPr lang="ja-JP" altLang="en-US" dirty="0">
                <a:solidFill>
                  <a:srgbClr val="222222"/>
                </a:solidFill>
                <a:latin typeface="Arial" panose="020B0604020202020204" pitchFamily="34" charset="0"/>
              </a:rPr>
              <a:t>デリバティブ取引とリスク管理の総体系</a:t>
            </a:r>
            <a:r>
              <a:rPr lang="en-US" altLang="ja-JP" dirty="0">
                <a:solidFill>
                  <a:srgbClr val="222222"/>
                </a:solidFill>
                <a:latin typeface="Arial" panose="020B0604020202020204" pitchFamily="34" charset="0"/>
              </a:rPr>
              <a:t>. 2016.</a:t>
            </a:r>
            <a:r>
              <a:rPr lang="ja-JP" altLang="en-US" dirty="0">
                <a:solidFill>
                  <a:srgbClr val="222222"/>
                </a:solidFill>
                <a:latin typeface="Arial" panose="020B0604020202020204" pitchFamily="34" charset="0"/>
              </a:rPr>
              <a:t> </a:t>
            </a:r>
            <a:r>
              <a:rPr lang="en-US" altLang="ja-JP" dirty="0">
                <a:solidFill>
                  <a:srgbClr val="222222"/>
                </a:solidFill>
                <a:latin typeface="Arial" panose="020B0604020202020204" pitchFamily="34" charset="0"/>
                <a:hlinkClick r:id="rId2"/>
              </a:rPr>
              <a:t>Amazon</a:t>
            </a:r>
            <a:r>
              <a:rPr lang="ja-JP" altLang="en-US" dirty="0">
                <a:solidFill>
                  <a:srgbClr val="222222"/>
                </a:solidFill>
                <a:latin typeface="Arial" panose="020B0604020202020204" pitchFamily="34" charset="0"/>
                <a:hlinkClick r:id="rId2"/>
              </a:rPr>
              <a:t> </a:t>
            </a:r>
            <a:r>
              <a:rPr lang="en-US" altLang="ja-JP" dirty="0">
                <a:solidFill>
                  <a:srgbClr val="222222"/>
                </a:solidFill>
                <a:latin typeface="Arial" panose="020B0604020202020204" pitchFamily="34" charset="0"/>
                <a:hlinkClick r:id="rId2"/>
              </a:rPr>
              <a:t>link</a:t>
            </a:r>
            <a:endParaRPr lang="en-US" altLang="ja-JP" dirty="0">
              <a:solidFill>
                <a:srgbClr val="222222"/>
              </a:solidFill>
              <a:latin typeface="Arial" panose="020B0604020202020204" pitchFamily="34" charset="0"/>
            </a:endParaRPr>
          </a:p>
          <a:p>
            <a:pPr marL="285750" indent="-285750">
              <a:buFont typeface="Wingdings" panose="05000000000000000000" pitchFamily="2" charset="2"/>
              <a:buChar char="Ø"/>
            </a:pPr>
            <a:r>
              <a:rPr lang="ja-JP" altLang="en-US" b="0" i="0" dirty="0">
                <a:solidFill>
                  <a:srgbClr val="222222"/>
                </a:solidFill>
                <a:effectLst/>
                <a:latin typeface="Arial" panose="020B0604020202020204" pitchFamily="34" charset="0"/>
              </a:rPr>
              <a:t>田口怜</a:t>
            </a:r>
            <a:r>
              <a:rPr lang="en-US" altLang="ja-JP" b="0" i="0" dirty="0">
                <a:solidFill>
                  <a:srgbClr val="222222"/>
                </a:solidFill>
                <a:effectLst/>
                <a:latin typeface="Arial" panose="020B0604020202020204" pitchFamily="34" charset="0"/>
              </a:rPr>
              <a:t>, 『</a:t>
            </a:r>
            <a:r>
              <a:rPr lang="ja-JP" altLang="en-US" b="0" i="0" dirty="0">
                <a:solidFill>
                  <a:srgbClr val="222222"/>
                </a:solidFill>
                <a:effectLst/>
                <a:latin typeface="Arial" panose="020B0604020202020204" pitchFamily="34" charset="0"/>
              </a:rPr>
              <a:t>オルタナティブデータとレジームスイッチを用いた資産配分法の研究</a:t>
            </a:r>
            <a:r>
              <a:rPr lang="en-US" altLang="ja-JP" b="0" i="0" dirty="0">
                <a:solidFill>
                  <a:srgbClr val="222222"/>
                </a:solidFill>
                <a:effectLst/>
                <a:latin typeface="Arial" panose="020B0604020202020204" pitchFamily="34" charset="0"/>
              </a:rPr>
              <a:t>』, </a:t>
            </a:r>
            <a:r>
              <a:rPr lang="ja-JP" altLang="en-US" b="0" i="0" dirty="0">
                <a:solidFill>
                  <a:srgbClr val="222222"/>
                </a:solidFill>
                <a:effectLst/>
                <a:latin typeface="Arial" panose="020B0604020202020204" pitchFamily="34" charset="0"/>
              </a:rPr>
              <a:t>博士論文</a:t>
            </a:r>
            <a:r>
              <a:rPr lang="en-US" altLang="ja-JP" b="0" i="0" dirty="0">
                <a:solidFill>
                  <a:srgbClr val="222222"/>
                </a:solidFill>
                <a:effectLst/>
                <a:latin typeface="Arial" panose="020B0604020202020204" pitchFamily="34" charset="0"/>
              </a:rPr>
              <a:t>, </a:t>
            </a:r>
            <a:r>
              <a:rPr lang="ja-JP" altLang="en-US" b="0" i="0" dirty="0">
                <a:solidFill>
                  <a:srgbClr val="222222"/>
                </a:solidFill>
                <a:effectLst/>
                <a:latin typeface="Arial" panose="020B0604020202020204" pitchFamily="34" charset="0"/>
              </a:rPr>
              <a:t>東京大学大学院工学系研究科システム創成学専攻</a:t>
            </a:r>
            <a:r>
              <a:rPr lang="en-US" altLang="ja-JP" b="0" i="0" dirty="0">
                <a:solidFill>
                  <a:srgbClr val="222222"/>
                </a:solidFill>
                <a:effectLst/>
                <a:latin typeface="Arial" panose="020B0604020202020204" pitchFamily="34" charset="0"/>
              </a:rPr>
              <a:t>, 2024</a:t>
            </a:r>
            <a:r>
              <a:rPr lang="ja-JP" altLang="en-US" b="0" i="0" dirty="0">
                <a:solidFill>
                  <a:srgbClr val="222222"/>
                </a:solidFill>
                <a:effectLst/>
                <a:latin typeface="Arial" panose="020B0604020202020204" pitchFamily="34" charset="0"/>
              </a:rPr>
              <a:t>年</a:t>
            </a:r>
            <a:r>
              <a:rPr lang="en-US" altLang="ja-JP" b="0" i="0" dirty="0">
                <a:solidFill>
                  <a:srgbClr val="222222"/>
                </a:solidFill>
                <a:effectLst/>
                <a:latin typeface="Arial" panose="020B0604020202020204" pitchFamily="34" charset="0"/>
              </a:rPr>
              <a:t>. https://repository.dl.itc.u-tokyo.ac.jp/records/2009780</a:t>
            </a:r>
          </a:p>
          <a:p>
            <a:pPr marL="285750" indent="-285750">
              <a:buFont typeface="Wingdings" panose="05000000000000000000" pitchFamily="2" charset="2"/>
              <a:buChar char="Ø"/>
            </a:pPr>
            <a:r>
              <a:rPr lang="ja-JP" altLang="en-US" b="0" i="0" dirty="0">
                <a:solidFill>
                  <a:srgbClr val="222222"/>
                </a:solidFill>
                <a:effectLst/>
                <a:latin typeface="Arial" panose="020B0604020202020204" pitchFamily="34" charset="0"/>
              </a:rPr>
              <a:t>田口怜</a:t>
            </a:r>
            <a:r>
              <a:rPr lang="en-US" altLang="ja-JP" b="0" i="0" dirty="0">
                <a:solidFill>
                  <a:srgbClr val="222222"/>
                </a:solidFill>
                <a:effectLst/>
                <a:latin typeface="Arial" panose="020B0604020202020204" pitchFamily="34" charset="0"/>
              </a:rPr>
              <a:t>, </a:t>
            </a:r>
            <a:r>
              <a:rPr lang="ja-JP" altLang="en-US" b="0" i="0" dirty="0">
                <a:solidFill>
                  <a:srgbClr val="222222"/>
                </a:solidFill>
                <a:effectLst/>
                <a:latin typeface="Arial" panose="020B0604020202020204" pitchFamily="34" charset="0"/>
              </a:rPr>
              <a:t>渡邊光</a:t>
            </a:r>
            <a:r>
              <a:rPr lang="en-US" altLang="ja-JP" b="0" i="0" dirty="0">
                <a:solidFill>
                  <a:srgbClr val="222222"/>
                </a:solidFill>
                <a:effectLst/>
                <a:latin typeface="Arial" panose="020B0604020202020204" pitchFamily="34" charset="0"/>
              </a:rPr>
              <a:t>, </a:t>
            </a:r>
            <a:r>
              <a:rPr lang="ja-JP" altLang="en-US" b="0" i="0" dirty="0">
                <a:solidFill>
                  <a:srgbClr val="222222"/>
                </a:solidFill>
                <a:effectLst/>
                <a:latin typeface="Arial" panose="020B0604020202020204" pitchFamily="34" charset="0"/>
              </a:rPr>
              <a:t>平野正徳</a:t>
            </a:r>
            <a:r>
              <a:rPr lang="en-US" altLang="ja-JP" b="0" i="0" dirty="0">
                <a:solidFill>
                  <a:srgbClr val="222222"/>
                </a:solidFill>
                <a:effectLst/>
                <a:latin typeface="Arial" panose="020B0604020202020204" pitchFamily="34" charset="0"/>
              </a:rPr>
              <a:t>, </a:t>
            </a:r>
            <a:r>
              <a:rPr lang="ja-JP" altLang="en-US" b="0" i="0" dirty="0">
                <a:solidFill>
                  <a:srgbClr val="222222"/>
                </a:solidFill>
                <a:effectLst/>
                <a:latin typeface="Arial" panose="020B0604020202020204" pitchFamily="34" charset="0"/>
              </a:rPr>
              <a:t>鈴木雅弘</a:t>
            </a:r>
            <a:r>
              <a:rPr lang="en-US" altLang="ja-JP" b="0" i="0" dirty="0">
                <a:solidFill>
                  <a:srgbClr val="222222"/>
                </a:solidFill>
                <a:effectLst/>
                <a:latin typeface="Arial" panose="020B0604020202020204" pitchFamily="34" charset="0"/>
              </a:rPr>
              <a:t>, </a:t>
            </a:r>
            <a:r>
              <a:rPr lang="ja-JP" altLang="en-US" b="0" i="0" dirty="0">
                <a:solidFill>
                  <a:srgbClr val="222222"/>
                </a:solidFill>
                <a:effectLst/>
                <a:latin typeface="Arial" panose="020B0604020202020204" pitchFamily="34" charset="0"/>
              </a:rPr>
              <a:t>坂地泰紀</a:t>
            </a:r>
            <a:r>
              <a:rPr lang="en-US" altLang="ja-JP" b="0" i="0" dirty="0">
                <a:solidFill>
                  <a:srgbClr val="222222"/>
                </a:solidFill>
                <a:effectLst/>
                <a:latin typeface="Arial" panose="020B0604020202020204" pitchFamily="34" charset="0"/>
              </a:rPr>
              <a:t>, </a:t>
            </a:r>
            <a:r>
              <a:rPr lang="ja-JP" altLang="en-US" b="0" i="0" dirty="0">
                <a:solidFill>
                  <a:srgbClr val="222222"/>
                </a:solidFill>
                <a:effectLst/>
                <a:latin typeface="Arial" panose="020B0604020202020204" pitchFamily="34" charset="0"/>
              </a:rPr>
              <a:t>和泉潔</a:t>
            </a:r>
            <a:r>
              <a:rPr lang="en-US" altLang="ja-JP" b="0" i="0" dirty="0">
                <a:solidFill>
                  <a:srgbClr val="222222"/>
                </a:solidFill>
                <a:effectLst/>
                <a:latin typeface="Arial" panose="020B0604020202020204" pitchFamily="34" charset="0"/>
              </a:rPr>
              <a:t>, </a:t>
            </a:r>
            <a:r>
              <a:rPr lang="ja-JP" altLang="en-US" b="0" i="0" dirty="0">
                <a:solidFill>
                  <a:srgbClr val="222222"/>
                </a:solidFill>
                <a:effectLst/>
                <a:latin typeface="Arial" panose="020B0604020202020204" pitchFamily="34" charset="0"/>
              </a:rPr>
              <a:t>平松賢士</a:t>
            </a:r>
            <a:r>
              <a:rPr lang="en-US" altLang="ja-JP" b="0" i="0" dirty="0">
                <a:solidFill>
                  <a:srgbClr val="222222"/>
                </a:solidFill>
                <a:effectLst/>
                <a:latin typeface="Arial" panose="020B0604020202020204" pitchFamily="34" charset="0"/>
              </a:rPr>
              <a:t>,</a:t>
            </a:r>
            <a:r>
              <a:rPr lang="ja-JP" altLang="en-US" dirty="0">
                <a:solidFill>
                  <a:srgbClr val="222222"/>
                </a:solidFill>
                <a:latin typeface="Arial" panose="020B0604020202020204" pitchFamily="34" charset="0"/>
              </a:rPr>
              <a:t> </a:t>
            </a:r>
            <a:r>
              <a:rPr lang="en-US" altLang="ja-JP" dirty="0">
                <a:solidFill>
                  <a:srgbClr val="222222"/>
                </a:solidFill>
                <a:latin typeface="Arial" panose="020B0604020202020204" pitchFamily="34" charset="0"/>
              </a:rPr>
              <a:t>『</a:t>
            </a:r>
            <a:r>
              <a:rPr lang="ja-JP" altLang="en-US" b="0" i="0" dirty="0">
                <a:solidFill>
                  <a:srgbClr val="222222"/>
                </a:solidFill>
                <a:effectLst/>
                <a:latin typeface="Arial" panose="020B0604020202020204" pitchFamily="34" charset="0"/>
              </a:rPr>
              <a:t>アナリストレポートから生成した極性指標を用いた市場動向分析</a:t>
            </a:r>
            <a:r>
              <a:rPr lang="en-US" altLang="ja-JP" b="0" i="0" dirty="0">
                <a:solidFill>
                  <a:srgbClr val="222222"/>
                </a:solidFill>
                <a:effectLst/>
                <a:latin typeface="Arial" panose="020B0604020202020204" pitchFamily="34" charset="0"/>
              </a:rPr>
              <a:t>』</a:t>
            </a:r>
            <a:r>
              <a:rPr lang="en-US" altLang="ja-JP" dirty="0">
                <a:solidFill>
                  <a:srgbClr val="222222"/>
                </a:solidFill>
                <a:latin typeface="Arial" panose="020B0604020202020204" pitchFamily="34" charset="0"/>
              </a:rPr>
              <a:t>, </a:t>
            </a:r>
            <a:r>
              <a:rPr lang="ja-JP" altLang="en-US" b="0" i="0" dirty="0">
                <a:solidFill>
                  <a:srgbClr val="222222"/>
                </a:solidFill>
                <a:effectLst/>
                <a:latin typeface="Arial" panose="020B0604020202020204" pitchFamily="34" charset="0"/>
              </a:rPr>
              <a:t>人工知能学会第</a:t>
            </a:r>
            <a:r>
              <a:rPr lang="en-US" altLang="ja-JP" b="0" i="0" dirty="0">
                <a:solidFill>
                  <a:srgbClr val="222222"/>
                </a:solidFill>
                <a:effectLst/>
                <a:latin typeface="Arial" panose="020B0604020202020204" pitchFamily="34" charset="0"/>
              </a:rPr>
              <a:t>27</a:t>
            </a:r>
            <a:r>
              <a:rPr lang="ja-JP" altLang="en-US" b="0" i="0" dirty="0">
                <a:solidFill>
                  <a:srgbClr val="222222"/>
                </a:solidFill>
                <a:effectLst/>
                <a:latin typeface="Arial" panose="020B0604020202020204" pitchFamily="34" charset="0"/>
              </a:rPr>
              <a:t>回金融情報学研究会</a:t>
            </a:r>
            <a:r>
              <a:rPr lang="en-US" altLang="ja-JP" b="0" i="0" dirty="0">
                <a:solidFill>
                  <a:srgbClr val="222222"/>
                </a:solidFill>
                <a:effectLst/>
                <a:latin typeface="Arial" panose="020B0604020202020204" pitchFamily="34" charset="0"/>
              </a:rPr>
              <a:t>, 2021</a:t>
            </a:r>
            <a:r>
              <a:rPr lang="ja-JP" altLang="en-US" b="0" i="0" dirty="0">
                <a:solidFill>
                  <a:srgbClr val="222222"/>
                </a:solidFill>
                <a:effectLst/>
                <a:latin typeface="Arial" panose="020B0604020202020204" pitchFamily="34" charset="0"/>
              </a:rPr>
              <a:t>年</a:t>
            </a:r>
            <a:r>
              <a:rPr lang="en-US" altLang="ja-JP" b="0" i="0" dirty="0">
                <a:solidFill>
                  <a:srgbClr val="222222"/>
                </a:solidFill>
                <a:effectLst/>
                <a:latin typeface="Arial" panose="020B0604020202020204" pitchFamily="34" charset="0"/>
              </a:rPr>
              <a:t>10</a:t>
            </a:r>
            <a:r>
              <a:rPr lang="ja-JP" altLang="en-US" b="0" i="0" dirty="0">
                <a:solidFill>
                  <a:srgbClr val="222222"/>
                </a:solidFill>
                <a:effectLst/>
                <a:latin typeface="Arial" panose="020B0604020202020204" pitchFamily="34" charset="0"/>
              </a:rPr>
              <a:t>月</a:t>
            </a:r>
            <a:r>
              <a:rPr lang="en-US" altLang="ja-JP" b="0" i="0" dirty="0">
                <a:solidFill>
                  <a:srgbClr val="222222"/>
                </a:solidFill>
                <a:effectLst/>
                <a:latin typeface="Arial" panose="020B0604020202020204" pitchFamily="34" charset="0"/>
              </a:rPr>
              <a:t>9</a:t>
            </a:r>
            <a:r>
              <a:rPr lang="ja-JP" altLang="en-US" b="0" i="0" dirty="0">
                <a:solidFill>
                  <a:srgbClr val="222222"/>
                </a:solidFill>
                <a:effectLst/>
                <a:latin typeface="Arial" panose="020B0604020202020204" pitchFamily="34" charset="0"/>
              </a:rPr>
              <a:t>日</a:t>
            </a:r>
            <a:r>
              <a:rPr lang="en-US" altLang="ja-JP" b="0" i="0" dirty="0">
                <a:solidFill>
                  <a:srgbClr val="222222"/>
                </a:solidFill>
                <a:effectLst/>
                <a:latin typeface="Arial" panose="020B0604020202020204" pitchFamily="34" charset="0"/>
              </a:rPr>
              <a:t>. </a:t>
            </a:r>
            <a:r>
              <a:rPr lang="en-US" altLang="ja-JP" b="0" i="0" dirty="0">
                <a:solidFill>
                  <a:srgbClr val="222222"/>
                </a:solidFill>
                <a:effectLst/>
                <a:latin typeface="Arial" panose="020B0604020202020204" pitchFamily="34" charset="0"/>
                <a:hlinkClick r:id="rId3"/>
              </a:rPr>
              <a:t>https://doi.org/10.11517/jsaisigtwo.2021.FIN-027_36</a:t>
            </a:r>
            <a:endParaRPr lang="en-US" altLang="ja-JP" b="0" i="0" dirty="0">
              <a:solidFill>
                <a:srgbClr val="222222"/>
              </a:solidFill>
              <a:effectLst/>
              <a:latin typeface="Arial" panose="020B0604020202020204" pitchFamily="34" charset="0"/>
            </a:endParaRPr>
          </a:p>
          <a:p>
            <a:pPr marL="285750" indent="-285750">
              <a:buFont typeface="Wingdings" panose="05000000000000000000" pitchFamily="2" charset="2"/>
              <a:buChar char="Ø"/>
            </a:pPr>
            <a:r>
              <a:rPr lang="ja-JP" altLang="en-US" b="0" i="0" dirty="0">
                <a:solidFill>
                  <a:srgbClr val="222222"/>
                </a:solidFill>
                <a:effectLst/>
                <a:latin typeface="Arial" panose="020B0604020202020204" pitchFamily="34" charset="0"/>
              </a:rPr>
              <a:t>和泉潔</a:t>
            </a:r>
            <a:r>
              <a:rPr lang="en-US" altLang="ja-JP" b="0" i="0" dirty="0">
                <a:solidFill>
                  <a:srgbClr val="222222"/>
                </a:solidFill>
                <a:effectLst/>
                <a:latin typeface="Arial" panose="020B0604020202020204" pitchFamily="34" charset="0"/>
              </a:rPr>
              <a:t>; </a:t>
            </a:r>
            <a:r>
              <a:rPr lang="ja-JP" altLang="en-US" b="0" i="0" dirty="0">
                <a:solidFill>
                  <a:srgbClr val="222222"/>
                </a:solidFill>
                <a:effectLst/>
                <a:latin typeface="Arial" panose="020B0604020202020204" pitchFamily="34" charset="0"/>
              </a:rPr>
              <a:t>坂地泰紀</a:t>
            </a:r>
            <a:r>
              <a:rPr lang="en-US" altLang="ja-JP" b="0" i="0" dirty="0">
                <a:solidFill>
                  <a:srgbClr val="222222"/>
                </a:solidFill>
                <a:effectLst/>
                <a:latin typeface="Arial" panose="020B0604020202020204" pitchFamily="34" charset="0"/>
              </a:rPr>
              <a:t>. </a:t>
            </a:r>
            <a:r>
              <a:rPr lang="ja-JP" altLang="en-US" b="0" i="0" dirty="0">
                <a:solidFill>
                  <a:srgbClr val="222222"/>
                </a:solidFill>
                <a:effectLst/>
                <a:latin typeface="Arial" panose="020B0604020202020204" pitchFamily="34" charset="0"/>
              </a:rPr>
              <a:t>特集</a:t>
            </a:r>
            <a:r>
              <a:rPr lang="en-US" altLang="ja-JP" b="0" i="0" dirty="0">
                <a:solidFill>
                  <a:srgbClr val="222222"/>
                </a:solidFill>
                <a:effectLst/>
                <a:latin typeface="Arial" panose="020B0604020202020204" pitchFamily="34" charset="0"/>
              </a:rPr>
              <a:t>:</a:t>
            </a:r>
            <a:r>
              <a:rPr lang="ja-JP" altLang="en-US" b="0" i="0" dirty="0">
                <a:solidFill>
                  <a:srgbClr val="222222"/>
                </a:solidFill>
                <a:effectLst/>
                <a:latin typeface="Arial" panose="020B0604020202020204" pitchFamily="34" charset="0"/>
              </a:rPr>
              <a:t>「ファイナンスにおける人工知能応用」「ファイナンスにおける人工知能応用」 にあたって</a:t>
            </a:r>
            <a:r>
              <a:rPr lang="en-US" altLang="ja-JP" b="0" i="0" dirty="0">
                <a:solidFill>
                  <a:srgbClr val="222222"/>
                </a:solidFill>
                <a:effectLst/>
                <a:latin typeface="Arial" panose="020B0604020202020204" pitchFamily="34" charset="0"/>
              </a:rPr>
              <a:t>. </a:t>
            </a:r>
            <a:r>
              <a:rPr lang="ja-JP" altLang="en-US" b="0" i="0" dirty="0">
                <a:solidFill>
                  <a:srgbClr val="222222"/>
                </a:solidFill>
                <a:effectLst/>
                <a:latin typeface="Arial" panose="020B0604020202020204" pitchFamily="34" charset="0"/>
              </a:rPr>
              <a:t>人工知能</a:t>
            </a:r>
            <a:r>
              <a:rPr lang="en-US" altLang="ja-JP" b="0" i="0" dirty="0">
                <a:solidFill>
                  <a:srgbClr val="222222"/>
                </a:solidFill>
                <a:effectLst/>
                <a:latin typeface="Arial" panose="020B0604020202020204" pitchFamily="34" charset="0"/>
              </a:rPr>
              <a:t>, 2021, 36.3: 260-261. </a:t>
            </a:r>
            <a:r>
              <a:rPr lang="en-US" altLang="ja-JP" b="0" i="0" dirty="0">
                <a:solidFill>
                  <a:srgbClr val="222222"/>
                </a:solidFill>
                <a:effectLst/>
                <a:latin typeface="Arial" panose="020B0604020202020204" pitchFamily="34" charset="0"/>
                <a:hlinkClick r:id="rId4"/>
              </a:rPr>
              <a:t>https://doi.org/10.11517/jjsai.36.3_260</a:t>
            </a:r>
            <a:endParaRPr lang="en-US" altLang="ja-JP" b="0" i="0" dirty="0">
              <a:solidFill>
                <a:srgbClr val="222222"/>
              </a:solidFill>
              <a:effectLst/>
              <a:latin typeface="Arial" panose="020B0604020202020204" pitchFamily="34" charset="0"/>
            </a:endParaRPr>
          </a:p>
          <a:p>
            <a:pPr marL="285750" indent="-285750">
              <a:buFont typeface="Wingdings" panose="05000000000000000000" pitchFamily="2" charset="2"/>
              <a:buChar char="Ø"/>
            </a:pPr>
            <a:r>
              <a:rPr lang="ja-JP" altLang="en-US" b="0" i="0" dirty="0">
                <a:solidFill>
                  <a:srgbClr val="222222"/>
                </a:solidFill>
                <a:effectLst/>
                <a:latin typeface="Arial" panose="020B0604020202020204" pitchFamily="34" charset="0"/>
              </a:rPr>
              <a:t>シュリーヴ</a:t>
            </a:r>
            <a:r>
              <a:rPr lang="en-US" altLang="ja-JP" b="0" i="0" dirty="0">
                <a:solidFill>
                  <a:srgbClr val="222222"/>
                </a:solidFill>
                <a:effectLst/>
                <a:latin typeface="Arial" panose="020B0604020202020204" pitchFamily="34" charset="0"/>
              </a:rPr>
              <a:t>, S. E., 『</a:t>
            </a:r>
            <a:r>
              <a:rPr lang="ja-JP" altLang="en-US" b="0" i="0" dirty="0">
                <a:solidFill>
                  <a:srgbClr val="222222"/>
                </a:solidFill>
                <a:effectLst/>
                <a:latin typeface="Arial" panose="020B0604020202020204" pitchFamily="34" charset="0"/>
              </a:rPr>
              <a:t>ファイナンスのための確率解析 </a:t>
            </a:r>
            <a:r>
              <a:rPr lang="en-US" altLang="ja-JP" b="0" i="0" dirty="0">
                <a:solidFill>
                  <a:srgbClr val="222222"/>
                </a:solidFill>
                <a:effectLst/>
                <a:latin typeface="Arial" panose="020B0604020202020204" pitchFamily="34" charset="0"/>
              </a:rPr>
              <a:t>II ― </a:t>
            </a:r>
            <a:r>
              <a:rPr lang="ja-JP" altLang="en-US" b="0" i="0" dirty="0">
                <a:solidFill>
                  <a:srgbClr val="222222"/>
                </a:solidFill>
                <a:effectLst/>
                <a:latin typeface="Arial" panose="020B0604020202020204" pitchFamily="34" charset="0"/>
              </a:rPr>
              <a:t>連続時間モデル</a:t>
            </a:r>
            <a:r>
              <a:rPr lang="en-US" altLang="ja-JP" b="0" i="0" dirty="0">
                <a:solidFill>
                  <a:srgbClr val="222222"/>
                </a:solidFill>
                <a:effectLst/>
                <a:latin typeface="Arial" panose="020B0604020202020204" pitchFamily="34" charset="0"/>
              </a:rPr>
              <a:t>』, </a:t>
            </a:r>
            <a:r>
              <a:rPr lang="ja-JP" altLang="en-US" b="0" i="0" dirty="0">
                <a:solidFill>
                  <a:srgbClr val="222222"/>
                </a:solidFill>
                <a:effectLst/>
                <a:latin typeface="Arial" panose="020B0604020202020204" pitchFamily="34" charset="0"/>
              </a:rPr>
              <a:t>共立出版</a:t>
            </a:r>
            <a:r>
              <a:rPr lang="en-US" altLang="ja-JP" b="0" i="0" dirty="0">
                <a:solidFill>
                  <a:srgbClr val="222222"/>
                </a:solidFill>
                <a:effectLst/>
                <a:latin typeface="Arial" panose="020B0604020202020204" pitchFamily="34" charset="0"/>
              </a:rPr>
              <a:t>, 2016</a:t>
            </a:r>
            <a:r>
              <a:rPr lang="ja-JP" altLang="en-US" b="0" i="0" dirty="0">
                <a:solidFill>
                  <a:srgbClr val="222222"/>
                </a:solidFill>
                <a:effectLst/>
                <a:latin typeface="Arial" panose="020B0604020202020204" pitchFamily="34" charset="0"/>
              </a:rPr>
              <a:t>年</a:t>
            </a:r>
            <a:r>
              <a:rPr lang="en-US" altLang="ja-JP" b="0" i="0" dirty="0">
                <a:solidFill>
                  <a:srgbClr val="222222"/>
                </a:solidFill>
                <a:effectLst/>
                <a:latin typeface="Arial" panose="020B0604020202020204" pitchFamily="34" charset="0"/>
              </a:rPr>
              <a:t>. </a:t>
            </a:r>
            <a:r>
              <a:rPr lang="en-US" altLang="ja-JP" dirty="0">
                <a:solidFill>
                  <a:srgbClr val="222222"/>
                </a:solidFill>
                <a:latin typeface="Arial" panose="020B0604020202020204" pitchFamily="34" charset="0"/>
                <a:hlinkClick r:id="rId5"/>
              </a:rPr>
              <a:t>Amazon</a:t>
            </a:r>
            <a:r>
              <a:rPr lang="ja-JP" altLang="en-US" dirty="0">
                <a:solidFill>
                  <a:srgbClr val="222222"/>
                </a:solidFill>
                <a:latin typeface="Arial" panose="020B0604020202020204" pitchFamily="34" charset="0"/>
                <a:hlinkClick r:id="rId5"/>
              </a:rPr>
              <a:t> </a:t>
            </a:r>
            <a:r>
              <a:rPr lang="en-US" altLang="ja-JP" dirty="0">
                <a:solidFill>
                  <a:srgbClr val="222222"/>
                </a:solidFill>
                <a:latin typeface="Arial" panose="020B0604020202020204" pitchFamily="34" charset="0"/>
                <a:hlinkClick r:id="rId5"/>
              </a:rPr>
              <a:t>link</a:t>
            </a:r>
            <a:endParaRPr lang="en-US" altLang="ja-JP" b="0" i="0" dirty="0">
              <a:solidFill>
                <a:srgbClr val="222222"/>
              </a:solidFill>
              <a:effectLst/>
              <a:latin typeface="Arial" panose="020B0604020202020204" pitchFamily="34" charset="0"/>
            </a:endParaRPr>
          </a:p>
          <a:p>
            <a:pPr marL="285750" indent="-285750">
              <a:buFont typeface="Wingdings" panose="05000000000000000000" pitchFamily="2" charset="2"/>
              <a:buChar char="Ø"/>
            </a:pPr>
            <a:endParaRPr lang="en-US" altLang="ja-JP" b="0" i="0" dirty="0">
              <a:solidFill>
                <a:srgbClr val="222222"/>
              </a:solidFill>
              <a:effectLst/>
              <a:latin typeface="Arial" panose="020B0604020202020204" pitchFamily="34" charset="0"/>
            </a:endParaRPr>
          </a:p>
        </p:txBody>
      </p:sp>
    </p:spTree>
    <p:extLst>
      <p:ext uri="{BB962C8B-B14F-4D97-AF65-F5344CB8AC3E}">
        <p14:creationId xmlns:p14="http://schemas.microsoft.com/office/powerpoint/2010/main" val="3615104043"/>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134775615"/>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A9CADE9-1A3B-F5F9-AB88-F7D3F5A6F126}"/>
              </a:ext>
            </a:extLst>
          </p:cNvPr>
          <p:cNvSpPr>
            <a:spLocks noGrp="1"/>
          </p:cNvSpPr>
          <p:nvPr>
            <p:ph type="title"/>
          </p:nvPr>
        </p:nvSpPr>
        <p:spPr>
          <a:xfrm>
            <a:off x="289560" y="301751"/>
            <a:ext cx="11716052" cy="3984499"/>
          </a:xfrm>
        </p:spPr>
        <p:txBody>
          <a:bodyPr anchor="t"/>
          <a:lstStyle/>
          <a:p>
            <a:r>
              <a:rPr lang="ja-JP" altLang="en-US" sz="4000" dirty="0">
                <a:latin typeface="+mn-ea"/>
                <a:ea typeface="+mn-ea"/>
              </a:rPr>
              <a:t>目次</a:t>
            </a:r>
            <a:br>
              <a:rPr lang="en-US" altLang="ja-JP" sz="2800" dirty="0">
                <a:latin typeface="+mn-ea"/>
                <a:ea typeface="+mn-ea"/>
              </a:rPr>
            </a:br>
            <a:r>
              <a:rPr lang="ja-JP" altLang="en-US" sz="2400" dirty="0">
                <a:latin typeface="+mn-ea"/>
                <a:ea typeface="+mn-ea"/>
              </a:rPr>
              <a:t>◇</a:t>
            </a:r>
            <a:r>
              <a:rPr kumimoji="1" lang="ja-JP" altLang="en-US" sz="2400" dirty="0">
                <a:latin typeface="+mn-ea"/>
                <a:ea typeface="+mn-ea"/>
              </a:rPr>
              <a:t>金融数理の基礎</a:t>
            </a:r>
            <a:br>
              <a:rPr kumimoji="1" lang="en-US" altLang="ja-JP" sz="2400" dirty="0">
                <a:latin typeface="+mn-ea"/>
                <a:ea typeface="+mn-ea"/>
              </a:rPr>
            </a:br>
            <a:r>
              <a:rPr kumimoji="1" lang="ja-JP" altLang="en-US" sz="2400" dirty="0">
                <a:latin typeface="+mn-ea"/>
                <a:ea typeface="+mn-ea"/>
              </a:rPr>
              <a:t>　</a:t>
            </a:r>
            <a:r>
              <a:rPr lang="ja-JP" altLang="en-US" sz="2400" dirty="0">
                <a:latin typeface="+mn-ea"/>
                <a:ea typeface="+mn-ea"/>
              </a:rPr>
              <a:t> ✓</a:t>
            </a:r>
            <a:r>
              <a:rPr kumimoji="1" lang="ja-JP" altLang="en-US" sz="2400" dirty="0">
                <a:latin typeface="+mn-ea"/>
                <a:ea typeface="+mn-ea"/>
              </a:rPr>
              <a:t>デリバティブとは何か </a:t>
            </a:r>
            <a:r>
              <a:rPr kumimoji="1" lang="en-US" altLang="ja-JP" sz="2400" dirty="0">
                <a:latin typeface="+mn-ea"/>
                <a:ea typeface="+mn-ea"/>
              </a:rPr>
              <a:t>― </a:t>
            </a:r>
            <a:r>
              <a:rPr kumimoji="1" lang="ja-JP" altLang="en-US" sz="2400" dirty="0">
                <a:latin typeface="+mn-ea"/>
                <a:ea typeface="+mn-ea"/>
              </a:rPr>
              <a:t>金融数理の基盤</a:t>
            </a:r>
            <a:br>
              <a:rPr lang="en-US" altLang="ja-JP" sz="2400" dirty="0">
                <a:latin typeface="+mn-ea"/>
                <a:ea typeface="+mn-ea"/>
              </a:rPr>
            </a:br>
            <a:r>
              <a:rPr lang="ja-JP" altLang="en-US" sz="2400" dirty="0">
                <a:latin typeface="+mn-ea"/>
                <a:ea typeface="+mn-ea"/>
              </a:rPr>
              <a:t>　 ✓</a:t>
            </a:r>
            <a:r>
              <a:rPr kumimoji="1" lang="ja-JP" altLang="en-US" sz="2400" dirty="0">
                <a:latin typeface="+mn-ea"/>
                <a:ea typeface="+mn-ea"/>
              </a:rPr>
              <a:t>オプションの理論と価格決定</a:t>
            </a:r>
            <a:br>
              <a:rPr kumimoji="1" lang="en-US" altLang="ja-JP" sz="2400" dirty="0">
                <a:latin typeface="+mn-ea"/>
                <a:ea typeface="+mn-ea"/>
              </a:rPr>
            </a:br>
            <a:r>
              <a:rPr kumimoji="1" lang="ja-JP" altLang="en-US" sz="2400" dirty="0">
                <a:latin typeface="+mn-ea"/>
                <a:ea typeface="+mn-ea"/>
              </a:rPr>
              <a:t>　</a:t>
            </a:r>
            <a:r>
              <a:rPr lang="ja-JP" altLang="en-US" sz="2400" dirty="0">
                <a:latin typeface="+mn-ea"/>
                <a:ea typeface="+mn-ea"/>
              </a:rPr>
              <a:t> ✓</a:t>
            </a:r>
            <a:r>
              <a:rPr kumimoji="1" lang="ja-JP" altLang="en-US" sz="2400" dirty="0">
                <a:latin typeface="+mn-ea"/>
                <a:ea typeface="+mn-ea"/>
              </a:rPr>
              <a:t>デリバティブとリスク管理</a:t>
            </a:r>
            <a:br>
              <a:rPr kumimoji="1" lang="en-US" altLang="ja-JP" sz="2400" dirty="0">
                <a:latin typeface="+mn-ea"/>
                <a:ea typeface="+mn-ea"/>
              </a:rPr>
            </a:br>
            <a:r>
              <a:rPr kumimoji="1" lang="ja-JP" altLang="en-US" sz="2400" dirty="0">
                <a:latin typeface="+mn-ea"/>
                <a:ea typeface="+mn-ea"/>
              </a:rPr>
              <a:t>◇金融における人工知能</a:t>
            </a:r>
            <a:br>
              <a:rPr kumimoji="1" lang="en-US" altLang="ja-JP" sz="2400" dirty="0">
                <a:latin typeface="+mn-ea"/>
                <a:ea typeface="+mn-ea"/>
              </a:rPr>
            </a:br>
            <a:r>
              <a:rPr kumimoji="1" lang="ja-JP" altLang="en-US" sz="2400" dirty="0">
                <a:latin typeface="+mn-ea"/>
                <a:ea typeface="+mn-ea"/>
              </a:rPr>
              <a:t>　</a:t>
            </a:r>
            <a:r>
              <a:rPr lang="ja-JP" altLang="en-US" sz="2400" dirty="0">
                <a:latin typeface="+mn-ea"/>
                <a:ea typeface="+mn-ea"/>
              </a:rPr>
              <a:t> ✓</a:t>
            </a:r>
            <a:r>
              <a:rPr kumimoji="1" lang="ja-JP" altLang="en-US" sz="2400" dirty="0">
                <a:latin typeface="+mn-ea"/>
                <a:ea typeface="+mn-ea"/>
              </a:rPr>
              <a:t>金融における人工知能の事例</a:t>
            </a:r>
            <a:br>
              <a:rPr kumimoji="1" lang="en-US" altLang="ja-JP" sz="2400" dirty="0">
                <a:latin typeface="+mn-ea"/>
                <a:ea typeface="+mn-ea"/>
              </a:rPr>
            </a:br>
            <a:r>
              <a:rPr kumimoji="1" lang="ja-JP" altLang="en-US" sz="2400" dirty="0">
                <a:latin typeface="+mn-ea"/>
                <a:ea typeface="+mn-ea"/>
              </a:rPr>
              <a:t>　</a:t>
            </a:r>
            <a:r>
              <a:rPr lang="ja-JP" altLang="en-US" sz="2400" dirty="0">
                <a:latin typeface="+mn-ea"/>
                <a:ea typeface="+mn-ea"/>
              </a:rPr>
              <a:t> ✓</a:t>
            </a:r>
            <a:r>
              <a:rPr kumimoji="1" lang="ja-JP" altLang="en-US" sz="2400" dirty="0">
                <a:latin typeface="+mn-ea"/>
                <a:ea typeface="+mn-ea"/>
              </a:rPr>
              <a:t>アナリストレポートから生成した極性指標を用いた市場動向分析</a:t>
            </a:r>
            <a:br>
              <a:rPr kumimoji="1" lang="en-US" altLang="ja-JP" sz="2400" dirty="0">
                <a:latin typeface="+mn-ea"/>
                <a:ea typeface="+mn-ea"/>
              </a:rPr>
            </a:br>
            <a:r>
              <a:rPr kumimoji="1" lang="ja-JP" altLang="en-US" sz="2400" dirty="0">
                <a:latin typeface="+mn-ea"/>
                <a:ea typeface="+mn-ea"/>
              </a:rPr>
              <a:t>　</a:t>
            </a:r>
            <a:r>
              <a:rPr lang="ja-JP" altLang="en-US" sz="2400" dirty="0">
                <a:latin typeface="+mn-ea"/>
                <a:ea typeface="+mn-ea"/>
              </a:rPr>
              <a:t> ✓</a:t>
            </a:r>
            <a:r>
              <a:rPr kumimoji="1" lang="ja-JP" altLang="en-US" sz="2400" dirty="0">
                <a:latin typeface="+mn-ea"/>
                <a:ea typeface="+mn-ea"/>
              </a:rPr>
              <a:t>予測ベースの極性指標に基づく暗号資産アセットアロケーション戦略</a:t>
            </a:r>
            <a:br>
              <a:rPr kumimoji="1" lang="en-US" altLang="ja-JP" sz="2400" dirty="0">
                <a:latin typeface="+mn-ea"/>
                <a:ea typeface="+mn-ea"/>
              </a:rPr>
            </a:br>
            <a:r>
              <a:rPr kumimoji="1" lang="ja-JP" altLang="en-US" sz="2400" dirty="0">
                <a:latin typeface="+mn-ea"/>
                <a:ea typeface="+mn-ea"/>
              </a:rPr>
              <a:t>◇課題</a:t>
            </a:r>
            <a:br>
              <a:rPr kumimoji="1" lang="en-US" altLang="ja-JP" sz="2400" dirty="0">
                <a:latin typeface="+mn-ea"/>
                <a:ea typeface="+mn-ea"/>
              </a:rPr>
            </a:br>
            <a:r>
              <a:rPr kumimoji="1" lang="ja-JP" altLang="en-US" sz="2400" dirty="0">
                <a:latin typeface="+mn-ea"/>
                <a:ea typeface="+mn-ea"/>
              </a:rPr>
              <a:t>　</a:t>
            </a:r>
            <a:r>
              <a:rPr lang="ja-JP" altLang="en-US" sz="2400" dirty="0">
                <a:latin typeface="+mn-ea"/>
                <a:ea typeface="+mn-ea"/>
              </a:rPr>
              <a:t> ✓</a:t>
            </a:r>
            <a:r>
              <a:rPr kumimoji="1" lang="ja-JP" altLang="en-US" sz="2400" dirty="0">
                <a:latin typeface="+mn-ea"/>
                <a:ea typeface="+mn-ea"/>
              </a:rPr>
              <a:t>課題１</a:t>
            </a:r>
            <a:br>
              <a:rPr kumimoji="1" lang="en-US" altLang="ja-JP" sz="2400" dirty="0">
                <a:latin typeface="+mn-ea"/>
                <a:ea typeface="+mn-ea"/>
              </a:rPr>
            </a:br>
            <a:r>
              <a:rPr kumimoji="1" lang="ja-JP" altLang="en-US" sz="2400" dirty="0">
                <a:latin typeface="+mn-ea"/>
                <a:ea typeface="+mn-ea"/>
              </a:rPr>
              <a:t>　</a:t>
            </a:r>
            <a:r>
              <a:rPr lang="ja-JP" altLang="en-US" sz="2400" dirty="0">
                <a:latin typeface="+mn-ea"/>
                <a:ea typeface="+mn-ea"/>
              </a:rPr>
              <a:t> ✓</a:t>
            </a:r>
            <a:r>
              <a:rPr kumimoji="1" lang="ja-JP" altLang="en-US" sz="2400" dirty="0">
                <a:latin typeface="+mn-ea"/>
                <a:ea typeface="+mn-ea"/>
              </a:rPr>
              <a:t>課題２</a:t>
            </a:r>
            <a:br>
              <a:rPr kumimoji="1" lang="en-US" altLang="ja-JP" sz="2400" dirty="0">
                <a:latin typeface="+mn-ea"/>
                <a:ea typeface="+mn-ea"/>
              </a:rPr>
            </a:br>
            <a:r>
              <a:rPr kumimoji="1" lang="ja-JP" altLang="en-US" sz="2400" dirty="0">
                <a:latin typeface="+mn-ea"/>
                <a:ea typeface="+mn-ea"/>
              </a:rPr>
              <a:t>　</a:t>
            </a:r>
            <a:r>
              <a:rPr lang="ja-JP" altLang="en-US" sz="2400" dirty="0">
                <a:latin typeface="+mn-ea"/>
                <a:ea typeface="+mn-ea"/>
              </a:rPr>
              <a:t> ✓</a:t>
            </a:r>
            <a:r>
              <a:rPr kumimoji="1" lang="ja-JP" altLang="en-US" sz="2400" dirty="0">
                <a:latin typeface="+mn-ea"/>
                <a:ea typeface="+mn-ea"/>
              </a:rPr>
              <a:t>準備</a:t>
            </a:r>
            <a:br>
              <a:rPr kumimoji="1" lang="en-US" altLang="ja-JP" sz="2400" dirty="0">
                <a:latin typeface="+mn-ea"/>
                <a:ea typeface="+mn-ea"/>
              </a:rPr>
            </a:br>
            <a:r>
              <a:rPr kumimoji="1" lang="ja-JP" altLang="en-US" sz="2400" dirty="0">
                <a:latin typeface="+mn-ea"/>
                <a:ea typeface="+mn-ea"/>
              </a:rPr>
              <a:t>　</a:t>
            </a:r>
            <a:r>
              <a:rPr lang="ja-JP" altLang="en-US" sz="2400" dirty="0">
                <a:latin typeface="+mn-ea"/>
                <a:ea typeface="+mn-ea"/>
              </a:rPr>
              <a:t> ✓回答例</a:t>
            </a:r>
            <a:br>
              <a:rPr lang="en-US" altLang="ja-JP" sz="2400" dirty="0">
                <a:latin typeface="+mn-ea"/>
                <a:ea typeface="+mn-ea"/>
              </a:rPr>
            </a:br>
            <a:r>
              <a:rPr kumimoji="1" lang="ja-JP" altLang="en-US" sz="2400" dirty="0">
                <a:latin typeface="+mn-ea"/>
                <a:ea typeface="+mn-ea"/>
              </a:rPr>
              <a:t>◇ </a:t>
            </a:r>
            <a:r>
              <a:rPr lang="en-US" altLang="ja-JP" sz="2400" dirty="0">
                <a:latin typeface="+mn-ea"/>
                <a:ea typeface="+mn-ea"/>
              </a:rPr>
              <a:t>Appendix</a:t>
            </a:r>
            <a:endParaRPr kumimoji="1" lang="ja-JP" altLang="en-US" sz="2400" dirty="0"/>
          </a:p>
        </p:txBody>
      </p:sp>
      <p:sp>
        <p:nvSpPr>
          <p:cNvPr id="3" name="四角形: メモ 2">
            <a:extLst>
              <a:ext uri="{FF2B5EF4-FFF2-40B4-BE49-F238E27FC236}">
                <a16:creationId xmlns:a16="http://schemas.microsoft.com/office/drawing/2014/main" id="{6A7F8BBF-ACA9-C904-303A-367A8C448AB2}"/>
              </a:ext>
            </a:extLst>
          </p:cNvPr>
          <p:cNvSpPr/>
          <p:nvPr/>
        </p:nvSpPr>
        <p:spPr bwMode="auto">
          <a:xfrm>
            <a:off x="9461572" y="157882"/>
            <a:ext cx="2544040" cy="2769514"/>
          </a:xfrm>
          <a:prstGeom prst="foldedCorner">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r>
              <a:rPr lang="ja-JP" altLang="en-US" sz="1800" dirty="0">
                <a:solidFill>
                  <a:srgbClr val="222222"/>
                </a:solidFill>
                <a:latin typeface="Arial" panose="020B0604020202020204" pitchFamily="34" charset="0"/>
              </a:rPr>
              <a:t>授業時間の使い方</a:t>
            </a:r>
            <a:endParaRPr lang="en-US" altLang="ja-JP" sz="1800" dirty="0">
              <a:solidFill>
                <a:srgbClr val="222222"/>
              </a:solidFill>
              <a:latin typeface="Arial" panose="020B0604020202020204" pitchFamily="34" charset="0"/>
            </a:endParaRPr>
          </a:p>
          <a:p>
            <a:endParaRPr lang="en-US" altLang="ja-JP" sz="1800" dirty="0">
              <a:solidFill>
                <a:srgbClr val="222222"/>
              </a:solidFill>
              <a:latin typeface="Arial" panose="020B0604020202020204" pitchFamily="34" charset="0"/>
            </a:endParaRPr>
          </a:p>
          <a:p>
            <a:r>
              <a:rPr lang="en-US" altLang="ja-JP" sz="1600" dirty="0">
                <a:solidFill>
                  <a:srgbClr val="222222"/>
                </a:solidFill>
                <a:latin typeface="Arial" panose="020B0604020202020204" pitchFamily="34" charset="0"/>
              </a:rPr>
              <a:t>4/24</a:t>
            </a:r>
            <a:r>
              <a:rPr lang="ja-JP" altLang="en-US" sz="1600" dirty="0">
                <a:solidFill>
                  <a:srgbClr val="222222"/>
                </a:solidFill>
                <a:latin typeface="Arial" panose="020B0604020202020204" pitchFamily="34" charset="0"/>
              </a:rPr>
              <a:t>日</a:t>
            </a:r>
            <a:endParaRPr lang="en-US" altLang="ja-JP" sz="1600" dirty="0">
              <a:solidFill>
                <a:srgbClr val="222222"/>
              </a:solidFill>
              <a:latin typeface="Arial" panose="020B0604020202020204" pitchFamily="34" charset="0"/>
            </a:endParaRPr>
          </a:p>
          <a:p>
            <a:r>
              <a:rPr lang="ja-JP" altLang="en-US" dirty="0">
                <a:solidFill>
                  <a:srgbClr val="222222"/>
                </a:solidFill>
                <a:latin typeface="Arial" panose="020B0604020202020204" pitchFamily="34" charset="0"/>
              </a:rPr>
              <a:t>・６０分 </a:t>
            </a:r>
            <a:r>
              <a:rPr lang="en-US" altLang="ja-JP" dirty="0">
                <a:solidFill>
                  <a:srgbClr val="222222"/>
                </a:solidFill>
                <a:latin typeface="Arial" panose="020B0604020202020204" pitchFamily="34" charset="0"/>
              </a:rPr>
              <a:t>- </a:t>
            </a:r>
            <a:r>
              <a:rPr lang="ja-JP" altLang="en-US" dirty="0">
                <a:solidFill>
                  <a:srgbClr val="222222"/>
                </a:solidFill>
                <a:latin typeface="Arial" panose="020B0604020202020204" pitchFamily="34" charset="0"/>
              </a:rPr>
              <a:t>講義</a:t>
            </a:r>
            <a:endParaRPr lang="en-US" altLang="ja-JP" dirty="0">
              <a:solidFill>
                <a:srgbClr val="222222"/>
              </a:solidFill>
              <a:latin typeface="Arial" panose="020B0604020202020204" pitchFamily="34" charset="0"/>
            </a:endParaRPr>
          </a:p>
          <a:p>
            <a:r>
              <a:rPr lang="ja-JP" altLang="en-US" dirty="0">
                <a:solidFill>
                  <a:srgbClr val="222222"/>
                </a:solidFill>
                <a:latin typeface="Arial" panose="020B0604020202020204" pitchFamily="34" charset="0"/>
              </a:rPr>
              <a:t>・</a:t>
            </a:r>
            <a:r>
              <a:rPr lang="ja-JP" altLang="en-US" b="0" i="0" dirty="0">
                <a:solidFill>
                  <a:srgbClr val="222222"/>
                </a:solidFill>
                <a:effectLst/>
                <a:latin typeface="Arial" panose="020B0604020202020204" pitchFamily="34" charset="0"/>
              </a:rPr>
              <a:t>４５分</a:t>
            </a:r>
            <a:r>
              <a:rPr lang="en-US" altLang="ja-JP" b="0" i="0" dirty="0">
                <a:solidFill>
                  <a:srgbClr val="222222"/>
                </a:solidFill>
                <a:effectLst/>
                <a:latin typeface="Arial" panose="020B0604020202020204" pitchFamily="34" charset="0"/>
              </a:rPr>
              <a:t> - </a:t>
            </a:r>
            <a:r>
              <a:rPr lang="ja-JP" altLang="en-US" b="0" i="0" dirty="0">
                <a:solidFill>
                  <a:srgbClr val="222222"/>
                </a:solidFill>
                <a:effectLst/>
                <a:latin typeface="Arial" panose="020B0604020202020204" pitchFamily="34" charset="0"/>
              </a:rPr>
              <a:t>演習１</a:t>
            </a:r>
            <a:endParaRPr lang="en-US" altLang="ja-JP" b="0" i="0" dirty="0">
              <a:solidFill>
                <a:srgbClr val="222222"/>
              </a:solidFill>
              <a:effectLst/>
              <a:latin typeface="Arial" panose="020B0604020202020204" pitchFamily="34" charset="0"/>
            </a:endParaRPr>
          </a:p>
          <a:p>
            <a:endParaRPr lang="en-US" altLang="ja-JP" sz="1800" dirty="0">
              <a:solidFill>
                <a:srgbClr val="222222"/>
              </a:solidFill>
              <a:latin typeface="Arial" panose="020B0604020202020204" pitchFamily="34" charset="0"/>
            </a:endParaRPr>
          </a:p>
          <a:p>
            <a:r>
              <a:rPr lang="en-US" altLang="ja-JP" sz="1600" dirty="0">
                <a:solidFill>
                  <a:srgbClr val="222222"/>
                </a:solidFill>
                <a:latin typeface="Arial" panose="020B0604020202020204" pitchFamily="34" charset="0"/>
              </a:rPr>
              <a:t>5/15</a:t>
            </a:r>
            <a:r>
              <a:rPr lang="ja-JP" altLang="en-US" sz="1600" dirty="0">
                <a:solidFill>
                  <a:srgbClr val="222222"/>
                </a:solidFill>
                <a:latin typeface="Arial" panose="020B0604020202020204" pitchFamily="34" charset="0"/>
              </a:rPr>
              <a:t>日</a:t>
            </a:r>
            <a:endParaRPr lang="en-US" altLang="ja-JP" sz="1600" dirty="0">
              <a:solidFill>
                <a:srgbClr val="222222"/>
              </a:solidFill>
              <a:latin typeface="Arial" panose="020B0604020202020204" pitchFamily="34" charset="0"/>
            </a:endParaRPr>
          </a:p>
          <a:p>
            <a:r>
              <a:rPr lang="ja-JP" altLang="en-US" dirty="0">
                <a:solidFill>
                  <a:srgbClr val="222222"/>
                </a:solidFill>
                <a:latin typeface="Arial" panose="020B0604020202020204" pitchFamily="34" charset="0"/>
              </a:rPr>
              <a:t>・ ２０分 </a:t>
            </a:r>
            <a:r>
              <a:rPr lang="en-US" altLang="ja-JP" dirty="0">
                <a:solidFill>
                  <a:srgbClr val="222222"/>
                </a:solidFill>
                <a:latin typeface="Arial" panose="020B0604020202020204" pitchFamily="34" charset="0"/>
              </a:rPr>
              <a:t>- </a:t>
            </a:r>
            <a:r>
              <a:rPr lang="ja-JP" altLang="en-US" b="0" i="0" dirty="0">
                <a:solidFill>
                  <a:srgbClr val="222222"/>
                </a:solidFill>
                <a:effectLst/>
                <a:latin typeface="Arial" panose="020B0604020202020204" pitchFamily="34" charset="0"/>
              </a:rPr>
              <a:t>演習１</a:t>
            </a:r>
            <a:r>
              <a:rPr lang="ja-JP" altLang="en-US" dirty="0">
                <a:solidFill>
                  <a:srgbClr val="222222"/>
                </a:solidFill>
                <a:latin typeface="Arial" panose="020B0604020202020204" pitchFamily="34" charset="0"/>
              </a:rPr>
              <a:t>続き</a:t>
            </a:r>
            <a:endParaRPr lang="en-US" altLang="ja-JP" dirty="0">
              <a:solidFill>
                <a:srgbClr val="222222"/>
              </a:solidFill>
              <a:latin typeface="Arial" panose="020B0604020202020204" pitchFamily="34" charset="0"/>
            </a:endParaRPr>
          </a:p>
          <a:p>
            <a:r>
              <a:rPr lang="ja-JP" altLang="en-US" dirty="0">
                <a:solidFill>
                  <a:srgbClr val="222222"/>
                </a:solidFill>
                <a:latin typeface="Arial" panose="020B0604020202020204" pitchFamily="34" charset="0"/>
              </a:rPr>
              <a:t>・ ４０分 </a:t>
            </a:r>
            <a:r>
              <a:rPr lang="en-US" altLang="ja-JP" dirty="0">
                <a:solidFill>
                  <a:srgbClr val="222222"/>
                </a:solidFill>
                <a:latin typeface="Arial" panose="020B0604020202020204" pitchFamily="34" charset="0"/>
              </a:rPr>
              <a:t>- </a:t>
            </a:r>
            <a:r>
              <a:rPr lang="ja-JP" altLang="en-US" b="0" i="0" dirty="0">
                <a:solidFill>
                  <a:srgbClr val="222222"/>
                </a:solidFill>
                <a:effectLst/>
                <a:latin typeface="Arial" panose="020B0604020202020204" pitchFamily="34" charset="0"/>
              </a:rPr>
              <a:t>演習１</a:t>
            </a:r>
            <a:r>
              <a:rPr lang="ja-JP" altLang="en-US" dirty="0">
                <a:solidFill>
                  <a:srgbClr val="222222"/>
                </a:solidFill>
                <a:latin typeface="Arial" panose="020B0604020202020204" pitchFamily="34" charset="0"/>
              </a:rPr>
              <a:t>発表</a:t>
            </a:r>
            <a:endParaRPr lang="en-US" altLang="ja-JP" dirty="0">
              <a:solidFill>
                <a:srgbClr val="222222"/>
              </a:solidFill>
              <a:latin typeface="Arial" panose="020B0604020202020204" pitchFamily="34" charset="0"/>
            </a:endParaRPr>
          </a:p>
          <a:p>
            <a:r>
              <a:rPr lang="ja-JP" altLang="en-US" dirty="0">
                <a:solidFill>
                  <a:srgbClr val="222222"/>
                </a:solidFill>
                <a:latin typeface="Arial" panose="020B0604020202020204" pitchFamily="34" charset="0"/>
              </a:rPr>
              <a:t>・ </a:t>
            </a:r>
            <a:r>
              <a:rPr lang="ja-JP" altLang="en-US" b="0" i="0" dirty="0">
                <a:solidFill>
                  <a:srgbClr val="222222"/>
                </a:solidFill>
                <a:effectLst/>
                <a:latin typeface="Arial" panose="020B0604020202020204" pitchFamily="34" charset="0"/>
              </a:rPr>
              <a:t>２０分 </a:t>
            </a:r>
            <a:r>
              <a:rPr lang="en-US" altLang="ja-JP" b="0" i="0" dirty="0">
                <a:solidFill>
                  <a:srgbClr val="222222"/>
                </a:solidFill>
                <a:effectLst/>
                <a:latin typeface="Arial" panose="020B0604020202020204" pitchFamily="34" charset="0"/>
              </a:rPr>
              <a:t>- </a:t>
            </a:r>
            <a:r>
              <a:rPr lang="ja-JP" altLang="en-US" b="0" i="0" dirty="0">
                <a:solidFill>
                  <a:srgbClr val="222222"/>
                </a:solidFill>
                <a:effectLst/>
                <a:latin typeface="Arial" panose="020B0604020202020204" pitchFamily="34" charset="0"/>
              </a:rPr>
              <a:t>演習２準備</a:t>
            </a:r>
            <a:endParaRPr lang="en-US" altLang="ja-JP" b="0" i="0" dirty="0">
              <a:solidFill>
                <a:srgbClr val="222222"/>
              </a:solidFill>
              <a:effectLst/>
              <a:latin typeface="Arial" panose="020B0604020202020204" pitchFamily="34" charset="0"/>
            </a:endParaRPr>
          </a:p>
          <a:p>
            <a:r>
              <a:rPr lang="ja-JP" altLang="en-US" dirty="0">
                <a:solidFill>
                  <a:srgbClr val="222222"/>
                </a:solidFill>
                <a:latin typeface="Arial" panose="020B0604020202020204" pitchFamily="34" charset="0"/>
              </a:rPr>
              <a:t>・ </a:t>
            </a:r>
            <a:r>
              <a:rPr lang="ja-JP" altLang="en-US" b="0" i="0" dirty="0">
                <a:solidFill>
                  <a:srgbClr val="222222"/>
                </a:solidFill>
                <a:effectLst/>
                <a:latin typeface="Arial" panose="020B0604020202020204" pitchFamily="34" charset="0"/>
              </a:rPr>
              <a:t>２５分 </a:t>
            </a:r>
            <a:r>
              <a:rPr lang="en-US" altLang="ja-JP" b="0" i="0" dirty="0">
                <a:solidFill>
                  <a:srgbClr val="222222"/>
                </a:solidFill>
                <a:effectLst/>
                <a:latin typeface="Arial" panose="020B0604020202020204" pitchFamily="34" charset="0"/>
              </a:rPr>
              <a:t>- </a:t>
            </a:r>
            <a:r>
              <a:rPr lang="ja-JP" altLang="en-US" b="0" i="0" dirty="0">
                <a:solidFill>
                  <a:srgbClr val="222222"/>
                </a:solidFill>
                <a:effectLst/>
                <a:latin typeface="Arial" panose="020B0604020202020204" pitchFamily="34" charset="0"/>
              </a:rPr>
              <a:t>演習２発表</a:t>
            </a:r>
            <a:endParaRPr lang="en-US" altLang="ja-JP" b="0" i="0" dirty="0">
              <a:solidFill>
                <a:srgbClr val="222222"/>
              </a:solidFill>
              <a:effectLst/>
              <a:latin typeface="Arial" panose="020B0604020202020204" pitchFamily="34" charset="0"/>
            </a:endParaRPr>
          </a:p>
          <a:p>
            <a:endParaRPr lang="en-US" altLang="ja-JP" sz="900" b="0" i="0" dirty="0">
              <a:solidFill>
                <a:srgbClr val="222222"/>
              </a:solidFill>
              <a:effectLst/>
              <a:latin typeface="Arial" panose="020B0604020202020204" pitchFamily="34" charset="0"/>
            </a:endParaRPr>
          </a:p>
          <a:p>
            <a:endParaRPr lang="en-US" altLang="ja-JP" sz="900" b="0" i="0" dirty="0">
              <a:solidFill>
                <a:srgbClr val="222222"/>
              </a:solidFill>
              <a:effectLst/>
              <a:latin typeface="Arial" panose="020B0604020202020204" pitchFamily="34" charset="0"/>
            </a:endParaRPr>
          </a:p>
        </p:txBody>
      </p:sp>
    </p:spTree>
    <p:extLst>
      <p:ext uri="{BB962C8B-B14F-4D97-AF65-F5344CB8AC3E}">
        <p14:creationId xmlns:p14="http://schemas.microsoft.com/office/powerpoint/2010/main" val="3523070359"/>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DBB4CB-F8E0-67D5-6844-995563C52F74}"/>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591BC35E-F99A-43D6-A593-1B078BCC2014}"/>
              </a:ext>
            </a:extLst>
          </p:cNvPr>
          <p:cNvSpPr>
            <a:spLocks noGrp="1"/>
          </p:cNvSpPr>
          <p:nvPr>
            <p:ph type="title"/>
          </p:nvPr>
        </p:nvSpPr>
        <p:spPr/>
        <p:txBody>
          <a:bodyPr anchor="b"/>
          <a:lstStyle/>
          <a:p>
            <a:pPr algn="just"/>
            <a:r>
              <a:rPr kumimoji="1" lang="ja-JP" altLang="en-US" sz="6000" dirty="0"/>
              <a:t>金融数理の基礎</a:t>
            </a:r>
          </a:p>
        </p:txBody>
      </p:sp>
      <p:sp>
        <p:nvSpPr>
          <p:cNvPr id="32" name="吹き出し: 四角形 31">
            <a:extLst>
              <a:ext uri="{FF2B5EF4-FFF2-40B4-BE49-F238E27FC236}">
                <a16:creationId xmlns:a16="http://schemas.microsoft.com/office/drawing/2014/main" id="{9ECBBEC9-EA38-B4EC-A6C2-5BEBDCE1D80A}"/>
              </a:ext>
            </a:extLst>
          </p:cNvPr>
          <p:cNvSpPr/>
          <p:nvPr/>
        </p:nvSpPr>
        <p:spPr bwMode="auto">
          <a:xfrm>
            <a:off x="6521933" y="1227200"/>
            <a:ext cx="5074014" cy="2133599"/>
          </a:xfrm>
          <a:prstGeom prst="wedgeRectCallout">
            <a:avLst>
              <a:gd name="adj1" fmla="val -63872"/>
              <a:gd name="adj2" fmla="val 49443"/>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20000"/>
              </a:lnSpc>
              <a:spcBef>
                <a:spcPct val="0"/>
              </a:spcBef>
              <a:spcAft>
                <a:spcPct val="0"/>
              </a:spcAft>
              <a:buClrTx/>
              <a:buSzTx/>
              <a:buFont typeface="+mn-lt"/>
              <a:buNone/>
              <a:tabLst/>
            </a:pPr>
            <a:r>
              <a:rPr kumimoji="0" lang="ja-JP" altLang="en-US" b="0" i="0" u="none" strike="noStrike" cap="none" normalizeH="0" baseline="0" dirty="0">
                <a:ln>
                  <a:noFill/>
                </a:ln>
                <a:solidFill>
                  <a:schemeClr val="tx1"/>
                </a:solidFill>
                <a:effectLst/>
                <a:latin typeface="+mn-lt"/>
              </a:rPr>
              <a:t>金融は昔から数学と深い関わりがあり、金融工学などの分野がその代表例です。</a:t>
            </a:r>
            <a:endParaRPr lang="en-US" altLang="ja-JP" dirty="0">
              <a:solidFill>
                <a:schemeClr val="tx1"/>
              </a:solidFill>
            </a:endParaRPr>
          </a:p>
          <a:p>
            <a:pPr marL="0" marR="0" indent="0" algn="l" defTabSz="914400" rtl="0" eaLnBrk="1" fontAlgn="base" latinLnBrk="0" hangingPunct="1">
              <a:lnSpc>
                <a:spcPct val="120000"/>
              </a:lnSpc>
              <a:spcBef>
                <a:spcPct val="0"/>
              </a:spcBef>
              <a:spcAft>
                <a:spcPct val="0"/>
              </a:spcAft>
              <a:buClrTx/>
              <a:buSzTx/>
              <a:buFont typeface="+mn-lt"/>
              <a:buNone/>
              <a:tabLst/>
            </a:pPr>
            <a:r>
              <a:rPr kumimoji="0" lang="ja-JP" altLang="en-US" b="0" i="0" u="none" strike="noStrike" cap="none" normalizeH="0" baseline="0" dirty="0">
                <a:ln>
                  <a:noFill/>
                </a:ln>
                <a:solidFill>
                  <a:schemeClr val="tx1"/>
                </a:solidFill>
                <a:effectLst/>
                <a:latin typeface="+mn-lt"/>
              </a:rPr>
              <a:t>近年の金融</a:t>
            </a:r>
            <a:r>
              <a:rPr kumimoji="0" lang="en-US" altLang="ja-JP" b="0" i="0" u="none" strike="noStrike" cap="none" normalizeH="0" baseline="0" dirty="0">
                <a:ln>
                  <a:noFill/>
                </a:ln>
                <a:solidFill>
                  <a:schemeClr val="tx1"/>
                </a:solidFill>
                <a:effectLst/>
                <a:latin typeface="+mn-lt"/>
              </a:rPr>
              <a:t>AI</a:t>
            </a:r>
            <a:r>
              <a:rPr kumimoji="0" lang="ja-JP" altLang="en-US" b="0" i="0" u="none" strike="noStrike" cap="none" normalizeH="0" baseline="0" dirty="0">
                <a:ln>
                  <a:noFill/>
                </a:ln>
                <a:solidFill>
                  <a:schemeClr val="tx1"/>
                </a:solidFill>
                <a:effectLst/>
                <a:latin typeface="+mn-lt"/>
              </a:rPr>
              <a:t>は、こうした数学的手法を土台として発展してきた技術と言えます。</a:t>
            </a:r>
            <a:endParaRPr lang="en-US" altLang="ja-JP" dirty="0">
              <a:solidFill>
                <a:schemeClr val="tx1"/>
              </a:solidFill>
            </a:endParaRPr>
          </a:p>
          <a:p>
            <a:pPr marL="0" marR="0" indent="0" algn="l" defTabSz="914400" rtl="0" eaLnBrk="1" fontAlgn="base" latinLnBrk="0" hangingPunct="1">
              <a:lnSpc>
                <a:spcPct val="120000"/>
              </a:lnSpc>
              <a:spcBef>
                <a:spcPct val="0"/>
              </a:spcBef>
              <a:spcAft>
                <a:spcPct val="0"/>
              </a:spcAft>
              <a:buClrTx/>
              <a:buSzTx/>
              <a:buFont typeface="+mn-lt"/>
              <a:buNone/>
              <a:tabLst/>
            </a:pPr>
            <a:r>
              <a:rPr kumimoji="0" lang="ja-JP" altLang="en-US" b="0" i="0" u="none" strike="noStrike" cap="none" normalizeH="0" baseline="0" dirty="0">
                <a:ln>
                  <a:noFill/>
                </a:ln>
                <a:solidFill>
                  <a:schemeClr val="tx1"/>
                </a:solidFill>
                <a:effectLst/>
                <a:latin typeface="+mn-lt"/>
              </a:rPr>
              <a:t>金融</a:t>
            </a:r>
            <a:r>
              <a:rPr kumimoji="0" lang="en-US" altLang="ja-JP" b="0" i="0" u="none" strike="noStrike" cap="none" normalizeH="0" baseline="0" dirty="0">
                <a:ln>
                  <a:noFill/>
                </a:ln>
                <a:solidFill>
                  <a:schemeClr val="tx1"/>
                </a:solidFill>
                <a:effectLst/>
                <a:latin typeface="+mn-lt"/>
              </a:rPr>
              <a:t>AI</a:t>
            </a:r>
            <a:r>
              <a:rPr kumimoji="0" lang="ja-JP" altLang="en-US" b="0" i="0" u="none" strike="noStrike" cap="none" normalizeH="0" baseline="0" dirty="0">
                <a:ln>
                  <a:noFill/>
                </a:ln>
                <a:solidFill>
                  <a:schemeClr val="tx1"/>
                </a:solidFill>
                <a:effectLst/>
                <a:latin typeface="+mn-lt"/>
              </a:rPr>
              <a:t>を理解するためには、基礎的な金融数理の知識が欠かせません。</a:t>
            </a:r>
            <a:endParaRPr lang="en-US" altLang="ja-JP" dirty="0">
              <a:solidFill>
                <a:schemeClr val="tx1"/>
              </a:solidFill>
            </a:endParaRPr>
          </a:p>
          <a:p>
            <a:pPr marL="0" marR="0" indent="0" algn="l" defTabSz="914400" rtl="0" eaLnBrk="1" fontAlgn="base" latinLnBrk="0" hangingPunct="1">
              <a:lnSpc>
                <a:spcPct val="120000"/>
              </a:lnSpc>
              <a:spcBef>
                <a:spcPct val="0"/>
              </a:spcBef>
              <a:spcAft>
                <a:spcPct val="0"/>
              </a:spcAft>
              <a:buClrTx/>
              <a:buSzTx/>
              <a:buFont typeface="+mn-lt"/>
              <a:buNone/>
              <a:tabLst/>
            </a:pPr>
            <a:r>
              <a:rPr kumimoji="0" lang="ja-JP" altLang="en-US" b="0" i="0" u="none" strike="noStrike" cap="none" normalizeH="0" baseline="0" dirty="0">
                <a:ln>
                  <a:noFill/>
                </a:ln>
                <a:solidFill>
                  <a:schemeClr val="tx1"/>
                </a:solidFill>
                <a:effectLst/>
                <a:latin typeface="+mn-lt"/>
              </a:rPr>
              <a:t>そこでこの項では、金融数理の基本的な考え方について、概観していきます。</a:t>
            </a:r>
          </a:p>
        </p:txBody>
      </p:sp>
    </p:spTree>
    <p:extLst>
      <p:ext uri="{BB962C8B-B14F-4D97-AF65-F5344CB8AC3E}">
        <p14:creationId xmlns:p14="http://schemas.microsoft.com/office/powerpoint/2010/main" val="1795100594"/>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CE46B9-D4B9-A739-9659-DBCA74E8A62F}"/>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5C041FAC-735A-B627-0AC4-5ABB39466680}"/>
              </a:ext>
            </a:extLst>
          </p:cNvPr>
          <p:cNvSpPr>
            <a:spLocks noGrp="1"/>
          </p:cNvSpPr>
          <p:nvPr>
            <p:ph type="title"/>
          </p:nvPr>
        </p:nvSpPr>
        <p:spPr/>
        <p:txBody>
          <a:bodyPr/>
          <a:lstStyle/>
          <a:p>
            <a:r>
              <a:rPr lang="ja-JP" altLang="en-US" dirty="0"/>
              <a:t>第</a:t>
            </a:r>
            <a:r>
              <a:rPr lang="en-US" altLang="ja-JP" dirty="0"/>
              <a:t>1</a:t>
            </a:r>
            <a:r>
              <a:rPr lang="ja-JP" altLang="en-US" dirty="0"/>
              <a:t>章</a:t>
            </a:r>
            <a:r>
              <a:rPr lang="en-US" altLang="ja-JP" dirty="0"/>
              <a:t>:</a:t>
            </a:r>
            <a:r>
              <a:rPr lang="ja-JP" altLang="en-US" dirty="0"/>
              <a:t>デリバティブとは何か </a:t>
            </a:r>
            <a:r>
              <a:rPr lang="en-US" altLang="ja-JP" dirty="0"/>
              <a:t>― </a:t>
            </a:r>
            <a:r>
              <a:rPr lang="ja-JP" altLang="en-US" dirty="0"/>
              <a:t>金融数理の基盤</a:t>
            </a:r>
            <a:endParaRPr kumimoji="1" lang="ja-JP" altLang="en-US" dirty="0"/>
          </a:p>
        </p:txBody>
      </p:sp>
      <p:sp>
        <p:nvSpPr>
          <p:cNvPr id="3" name="コンテンツ プレースホルダー 2">
            <a:extLst>
              <a:ext uri="{FF2B5EF4-FFF2-40B4-BE49-F238E27FC236}">
                <a16:creationId xmlns:a16="http://schemas.microsoft.com/office/drawing/2014/main" id="{2CA65183-8227-0FE6-A8DE-44CF2D659E5D}"/>
              </a:ext>
            </a:extLst>
          </p:cNvPr>
          <p:cNvSpPr>
            <a:spLocks noGrp="1"/>
          </p:cNvSpPr>
          <p:nvPr>
            <p:ph sz="quarter" idx="15"/>
          </p:nvPr>
        </p:nvSpPr>
        <p:spPr>
          <a:xfrm>
            <a:off x="289559" y="1719262"/>
            <a:ext cx="5650752" cy="4288536"/>
          </a:xfrm>
        </p:spPr>
        <p:txBody>
          <a:bodyPr/>
          <a:lstStyle/>
          <a:p>
            <a:r>
              <a:rPr lang="en-US" altLang="ja-JP" sz="1200" b="1" dirty="0"/>
              <a:t>1.</a:t>
            </a:r>
            <a:r>
              <a:rPr lang="ja-JP" altLang="en-US" sz="1200" b="1" dirty="0"/>
              <a:t>デリバティブの定義と目的</a:t>
            </a:r>
            <a:endParaRPr lang="en-US" altLang="ja-JP" sz="1200" b="1" dirty="0"/>
          </a:p>
          <a:p>
            <a:pPr marL="171450" indent="-171450">
              <a:buFont typeface="Wingdings" panose="05000000000000000000" pitchFamily="2" charset="2"/>
              <a:buChar char="Ø"/>
            </a:pPr>
            <a:r>
              <a:rPr lang="ja-JP" altLang="en-US" sz="1200" dirty="0"/>
              <a:t>デリバティブとは、「○月○日に、○○をこの値段で売買する」という約束を先にしておく取引である。</a:t>
            </a:r>
            <a:endParaRPr lang="en-US" altLang="ja-JP" sz="1200" dirty="0"/>
          </a:p>
          <a:p>
            <a:pPr marL="171450" indent="-171450">
              <a:buFont typeface="Wingdings" panose="05000000000000000000" pitchFamily="2" charset="2"/>
              <a:buChar char="Ø"/>
            </a:pPr>
            <a:r>
              <a:rPr lang="ja-JP" altLang="en-US" sz="1200" dirty="0"/>
              <a:t>株や為替、金などの値段が将来どうなるかを予想して、リスクを減らしたり、利益をねらったりするために使う。</a:t>
            </a:r>
            <a:endParaRPr lang="en-US" altLang="ja-JP" sz="1200" dirty="0"/>
          </a:p>
          <a:p>
            <a:endParaRPr lang="en-US" altLang="ja-JP" sz="1200" dirty="0"/>
          </a:p>
          <a:p>
            <a:r>
              <a:rPr lang="en-US" altLang="ja-JP" sz="1200" b="1" dirty="0"/>
              <a:t>2. </a:t>
            </a:r>
            <a:r>
              <a:rPr lang="ja-JP" altLang="en-US" sz="1200" b="1" dirty="0"/>
              <a:t>デリバティブの主な機能</a:t>
            </a:r>
            <a:endParaRPr lang="en-US" altLang="ja-JP" sz="1200" b="1" dirty="0"/>
          </a:p>
          <a:p>
            <a:pPr marL="171450" indent="-171450">
              <a:buFont typeface="Wingdings" panose="05000000000000000000" pitchFamily="2" charset="2"/>
              <a:buChar char="Ø"/>
            </a:pPr>
            <a:r>
              <a:rPr lang="ja-JP" altLang="en-US" sz="1200" dirty="0"/>
              <a:t>リスク移転（ヘッジ）　</a:t>
            </a:r>
            <a:endParaRPr lang="en-US" altLang="ja-JP" sz="1200" dirty="0"/>
          </a:p>
          <a:p>
            <a:pPr marL="427482" lvl="2" indent="-171450">
              <a:buFont typeface="Wingdings" panose="05000000000000000000" pitchFamily="2" charset="2"/>
              <a:buChar char="Ø"/>
            </a:pPr>
            <a:r>
              <a:rPr lang="ja-JP" altLang="en-US" sz="1200" dirty="0"/>
              <a:t>将来の値段の変動によって損をしないように、リスクを他の人に渡すこと。</a:t>
            </a:r>
            <a:endParaRPr lang="en-US" altLang="ja-JP" sz="1200" dirty="0"/>
          </a:p>
          <a:p>
            <a:pPr marL="171450" indent="-171450">
              <a:buFont typeface="Wingdings" panose="05000000000000000000" pitchFamily="2" charset="2"/>
              <a:buChar char="Ø"/>
            </a:pPr>
            <a:r>
              <a:rPr lang="ja-JP" altLang="en-US" sz="1200" dirty="0"/>
              <a:t>投機（スペキュレーション）　</a:t>
            </a:r>
            <a:endParaRPr lang="en-US" altLang="ja-JP" sz="1200" dirty="0"/>
          </a:p>
          <a:p>
            <a:pPr marL="427482" lvl="2" indent="-171450">
              <a:buFont typeface="Wingdings" panose="05000000000000000000" pitchFamily="2" charset="2"/>
              <a:buChar char="Ø"/>
            </a:pPr>
            <a:r>
              <a:rPr lang="ja-JP" altLang="en-US" sz="1200" dirty="0"/>
              <a:t>価格の変動を予想して、少ないお金で大きな利益をねらう行動。</a:t>
            </a:r>
            <a:endParaRPr lang="en-US" altLang="ja-JP" sz="1200" dirty="0"/>
          </a:p>
          <a:p>
            <a:pPr marL="171450" indent="-171450">
              <a:buFont typeface="Wingdings" panose="05000000000000000000" pitchFamily="2" charset="2"/>
              <a:buChar char="Ø"/>
            </a:pPr>
            <a:r>
              <a:rPr lang="ja-JP" altLang="en-US" sz="1200" dirty="0"/>
              <a:t>裁定取引（アービトラージ）　</a:t>
            </a:r>
            <a:endParaRPr lang="en-US" altLang="ja-JP" sz="1200" dirty="0"/>
          </a:p>
          <a:p>
            <a:pPr marL="427482" lvl="2" indent="-171450">
              <a:buFont typeface="Wingdings" panose="05000000000000000000" pitchFamily="2" charset="2"/>
              <a:buChar char="Ø"/>
            </a:pPr>
            <a:r>
              <a:rPr lang="ja-JP" altLang="en-US" sz="1200" dirty="0"/>
              <a:t>同じモノの「価格差」を使って、ほぼ確実に利益を得る取引。</a:t>
            </a:r>
            <a:endParaRPr lang="en-US" altLang="ja-JP" sz="1200" dirty="0"/>
          </a:p>
        </p:txBody>
      </p:sp>
      <p:grpSp>
        <p:nvGrpSpPr>
          <p:cNvPr id="31" name="グループ化 30">
            <a:extLst>
              <a:ext uri="{FF2B5EF4-FFF2-40B4-BE49-F238E27FC236}">
                <a16:creationId xmlns:a16="http://schemas.microsoft.com/office/drawing/2014/main" id="{01726B83-C350-6B09-0E96-BFD6F398AA1C}"/>
              </a:ext>
            </a:extLst>
          </p:cNvPr>
          <p:cNvGrpSpPr/>
          <p:nvPr/>
        </p:nvGrpSpPr>
        <p:grpSpPr>
          <a:xfrm>
            <a:off x="6237654" y="1388047"/>
            <a:ext cx="5096960" cy="1368501"/>
            <a:chOff x="6237654" y="1388047"/>
            <a:chExt cx="5096960" cy="1368501"/>
          </a:xfrm>
        </p:grpSpPr>
        <p:grpSp>
          <p:nvGrpSpPr>
            <p:cNvPr id="12" name="グループ化 11">
              <a:extLst>
                <a:ext uri="{FF2B5EF4-FFF2-40B4-BE49-F238E27FC236}">
                  <a16:creationId xmlns:a16="http://schemas.microsoft.com/office/drawing/2014/main" id="{52B796DF-BC5B-4E7D-1D7C-AA0093E3C0F5}"/>
                </a:ext>
              </a:extLst>
            </p:cNvPr>
            <p:cNvGrpSpPr/>
            <p:nvPr/>
          </p:nvGrpSpPr>
          <p:grpSpPr>
            <a:xfrm>
              <a:off x="6815349" y="1388047"/>
              <a:ext cx="4519265" cy="1368501"/>
              <a:chOff x="289559" y="4761011"/>
              <a:chExt cx="4850262" cy="1534725"/>
            </a:xfrm>
          </p:grpSpPr>
          <p:pic>
            <p:nvPicPr>
              <p:cNvPr id="1026" name="Picture 2">
                <a:extLst>
                  <a:ext uri="{FF2B5EF4-FFF2-40B4-BE49-F238E27FC236}">
                    <a16:creationId xmlns:a16="http://schemas.microsoft.com/office/drawing/2014/main" id="{4234A524-EF29-0145-2AFB-7C52DA6A69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559" y="5229843"/>
                <a:ext cx="832224" cy="1062414"/>
              </a:xfrm>
              <a:prstGeom prst="rect">
                <a:avLst/>
              </a:prstGeom>
              <a:noFill/>
              <a:extLst>
                <a:ext uri="{909E8E84-426E-40DD-AFC4-6F175D3DCCD1}">
                  <a14:hiddenFill xmlns:a14="http://schemas.microsoft.com/office/drawing/2010/main">
                    <a:solidFill>
                      <a:srgbClr val="FFFFFF"/>
                    </a:solidFill>
                  </a14:hiddenFill>
                </a:ext>
              </a:extLst>
            </p:spPr>
          </p:pic>
          <p:sp>
            <p:nvSpPr>
              <p:cNvPr id="9" name="思考の吹き出し: 雲形 8">
                <a:extLst>
                  <a:ext uri="{FF2B5EF4-FFF2-40B4-BE49-F238E27FC236}">
                    <a16:creationId xmlns:a16="http://schemas.microsoft.com/office/drawing/2014/main" id="{9EF66A51-5B79-0189-9FD1-C7000BB29364}"/>
                  </a:ext>
                </a:extLst>
              </p:cNvPr>
              <p:cNvSpPr/>
              <p:nvPr/>
            </p:nvSpPr>
            <p:spPr bwMode="auto">
              <a:xfrm>
                <a:off x="1006498" y="4881186"/>
                <a:ext cx="1339122" cy="822065"/>
              </a:xfrm>
              <a:prstGeom prst="cloudCallout">
                <a:avLst>
                  <a:gd name="adj1" fmla="val -44574"/>
                  <a:gd name="adj2" fmla="val 48541"/>
                </a:avLst>
              </a:prstGeom>
              <a:solidFill>
                <a:srgbClr val="E5F6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20000"/>
                  </a:lnSpc>
                  <a:spcBef>
                    <a:spcPct val="0"/>
                  </a:spcBef>
                  <a:spcAft>
                    <a:spcPct val="0"/>
                  </a:spcAft>
                  <a:buClrTx/>
                  <a:buSzTx/>
                  <a:buFont typeface="+mn-lt"/>
                  <a:buNone/>
                  <a:tabLst/>
                </a:pPr>
                <a:r>
                  <a:rPr lang="ja-JP" altLang="en-US" sz="800" dirty="0"/>
                  <a:t>来月、お米の値段が下がったら困るな</a:t>
                </a:r>
                <a:r>
                  <a:rPr lang="en-US" altLang="ja-JP" sz="800" dirty="0"/>
                  <a:t>…</a:t>
                </a:r>
                <a:endParaRPr kumimoji="0" lang="ja-JP" altLang="en-US" sz="800" b="0" i="0" u="none" strike="noStrike" cap="none" normalizeH="0" baseline="0" dirty="0" err="1">
                  <a:ln>
                    <a:noFill/>
                  </a:ln>
                  <a:solidFill>
                    <a:schemeClr val="tx1"/>
                  </a:solidFill>
                  <a:effectLst/>
                  <a:latin typeface="+mn-lt"/>
                </a:endParaRPr>
              </a:p>
            </p:txBody>
          </p:sp>
          <p:pic>
            <p:nvPicPr>
              <p:cNvPr id="1028" name="Picture 4">
                <a:extLst>
                  <a:ext uri="{FF2B5EF4-FFF2-40B4-BE49-F238E27FC236}">
                    <a16:creationId xmlns:a16="http://schemas.microsoft.com/office/drawing/2014/main" id="{E75D6FFF-0575-B77E-3382-6966A1A59D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45620" y="5233322"/>
                <a:ext cx="832224" cy="1062414"/>
              </a:xfrm>
              <a:prstGeom prst="rect">
                <a:avLst/>
              </a:prstGeom>
              <a:noFill/>
              <a:extLst>
                <a:ext uri="{909E8E84-426E-40DD-AFC4-6F175D3DCCD1}">
                  <a14:hiddenFill xmlns:a14="http://schemas.microsoft.com/office/drawing/2010/main">
                    <a:solidFill>
                      <a:srgbClr val="FFFFFF"/>
                    </a:solidFill>
                  </a14:hiddenFill>
                </a:ext>
              </a:extLst>
            </p:spPr>
          </p:pic>
          <p:sp>
            <p:nvSpPr>
              <p:cNvPr id="10" name="吹き出し: 円形 9">
                <a:extLst>
                  <a:ext uri="{FF2B5EF4-FFF2-40B4-BE49-F238E27FC236}">
                    <a16:creationId xmlns:a16="http://schemas.microsoft.com/office/drawing/2014/main" id="{800495A3-ACD7-0AA5-D5F0-2FEDB8BF4F4E}"/>
                  </a:ext>
                </a:extLst>
              </p:cNvPr>
              <p:cNvSpPr/>
              <p:nvPr/>
            </p:nvSpPr>
            <p:spPr bwMode="auto">
              <a:xfrm>
                <a:off x="3168171" y="4761011"/>
                <a:ext cx="1971650" cy="1062412"/>
              </a:xfrm>
              <a:prstGeom prst="wedgeEllipseCallout">
                <a:avLst>
                  <a:gd name="adj1" fmla="val -49132"/>
                  <a:gd name="adj2" fmla="val 42851"/>
                </a:avLst>
              </a:prstGeom>
              <a:solidFill>
                <a:srgbClr val="E5F6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20000"/>
                  </a:lnSpc>
                  <a:spcBef>
                    <a:spcPct val="0"/>
                  </a:spcBef>
                  <a:spcAft>
                    <a:spcPct val="0"/>
                  </a:spcAft>
                  <a:buClrTx/>
                  <a:buSzTx/>
                  <a:buFont typeface="+mn-lt"/>
                  <a:buNone/>
                  <a:tabLst/>
                </a:pPr>
                <a:r>
                  <a:rPr lang="ja-JP" altLang="en-US" sz="800" dirty="0"/>
                  <a:t>今の価格で買ってくれる人と約束しておけば、たとえ実際に価格が下がっても安心！</a:t>
                </a:r>
                <a:endParaRPr kumimoji="0" lang="ja-JP" altLang="en-US" sz="800" b="0" i="0" u="none" strike="noStrike" cap="none" normalizeH="0" baseline="0" dirty="0">
                  <a:ln>
                    <a:noFill/>
                  </a:ln>
                  <a:solidFill>
                    <a:schemeClr val="tx1"/>
                  </a:solidFill>
                  <a:effectLst/>
                  <a:latin typeface="+mn-lt"/>
                </a:endParaRPr>
              </a:p>
            </p:txBody>
          </p:sp>
          <p:sp>
            <p:nvSpPr>
              <p:cNvPr id="11" name="矢印: 右 10">
                <a:extLst>
                  <a:ext uri="{FF2B5EF4-FFF2-40B4-BE49-F238E27FC236}">
                    <a16:creationId xmlns:a16="http://schemas.microsoft.com/office/drawing/2014/main" id="{690BE6F2-BF40-CDD6-2A37-81A1B0E01206}"/>
                  </a:ext>
                </a:extLst>
              </p:cNvPr>
              <p:cNvSpPr/>
              <p:nvPr/>
            </p:nvSpPr>
            <p:spPr bwMode="auto">
              <a:xfrm>
                <a:off x="1448387" y="5761050"/>
                <a:ext cx="695540" cy="363456"/>
              </a:xfrm>
              <a:prstGeom prst="rightArrow">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20000"/>
                  </a:lnSpc>
                  <a:spcBef>
                    <a:spcPct val="0"/>
                  </a:spcBef>
                  <a:spcAft>
                    <a:spcPct val="0"/>
                  </a:spcAft>
                  <a:buClrTx/>
                  <a:buSzTx/>
                  <a:buFont typeface="+mn-lt"/>
                  <a:buNone/>
                  <a:tabLst/>
                </a:pPr>
                <a:endParaRPr kumimoji="0" lang="ja-JP" altLang="en-US" sz="1400" b="0" i="0" u="none" strike="noStrike" cap="none" normalizeH="0" baseline="0" dirty="0" err="1">
                  <a:ln>
                    <a:noFill/>
                  </a:ln>
                  <a:solidFill>
                    <a:schemeClr val="tx1"/>
                  </a:solidFill>
                  <a:effectLst/>
                  <a:latin typeface="+mn-lt"/>
                </a:endParaRPr>
              </a:p>
            </p:txBody>
          </p:sp>
        </p:grpSp>
        <p:sp>
          <p:nvSpPr>
            <p:cNvPr id="26" name="正方形/長方形 25">
              <a:extLst>
                <a:ext uri="{FF2B5EF4-FFF2-40B4-BE49-F238E27FC236}">
                  <a16:creationId xmlns:a16="http://schemas.microsoft.com/office/drawing/2014/main" id="{71F0A2A4-6D1B-6C9B-1395-0F9B06FE053A}"/>
                </a:ext>
              </a:extLst>
            </p:cNvPr>
            <p:cNvSpPr/>
            <p:nvPr/>
          </p:nvSpPr>
          <p:spPr bwMode="auto">
            <a:xfrm>
              <a:off x="6237654" y="1428031"/>
              <a:ext cx="1155389" cy="328921"/>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20000"/>
                </a:lnSpc>
                <a:spcBef>
                  <a:spcPct val="0"/>
                </a:spcBef>
                <a:spcAft>
                  <a:spcPct val="0"/>
                </a:spcAft>
                <a:buClrTx/>
                <a:buSzTx/>
                <a:buFont typeface="+mn-lt"/>
                <a:buNone/>
                <a:tabLst/>
              </a:pPr>
              <a:r>
                <a:rPr kumimoji="0" lang="ja-JP" altLang="en-US" sz="1400" b="0" i="0" u="none" strike="noStrike" cap="none" normalizeH="0" baseline="0" dirty="0">
                  <a:ln>
                    <a:noFill/>
                  </a:ln>
                  <a:solidFill>
                    <a:schemeClr val="tx1"/>
                  </a:solidFill>
                  <a:effectLst/>
                  <a:latin typeface="+mn-lt"/>
                </a:rPr>
                <a:t>リスク移転</a:t>
              </a:r>
            </a:p>
          </p:txBody>
        </p:sp>
      </p:grpSp>
      <p:grpSp>
        <p:nvGrpSpPr>
          <p:cNvPr id="30" name="グループ化 29">
            <a:extLst>
              <a:ext uri="{FF2B5EF4-FFF2-40B4-BE49-F238E27FC236}">
                <a16:creationId xmlns:a16="http://schemas.microsoft.com/office/drawing/2014/main" id="{1433CCBD-7A3B-090F-6011-278E5B49632B}"/>
              </a:ext>
            </a:extLst>
          </p:cNvPr>
          <p:cNvGrpSpPr/>
          <p:nvPr/>
        </p:nvGrpSpPr>
        <p:grpSpPr>
          <a:xfrm>
            <a:off x="6251691" y="3002936"/>
            <a:ext cx="4714167" cy="1868071"/>
            <a:chOff x="6251691" y="3002936"/>
            <a:chExt cx="4714167" cy="1868071"/>
          </a:xfrm>
        </p:grpSpPr>
        <p:grpSp>
          <p:nvGrpSpPr>
            <p:cNvPr id="16" name="グループ化 15">
              <a:extLst>
                <a:ext uri="{FF2B5EF4-FFF2-40B4-BE49-F238E27FC236}">
                  <a16:creationId xmlns:a16="http://schemas.microsoft.com/office/drawing/2014/main" id="{CC4F8044-7B42-940F-21AB-4E9D31EE3652}"/>
                </a:ext>
              </a:extLst>
            </p:cNvPr>
            <p:cNvGrpSpPr/>
            <p:nvPr/>
          </p:nvGrpSpPr>
          <p:grpSpPr>
            <a:xfrm>
              <a:off x="6796714" y="3338117"/>
              <a:ext cx="4169144" cy="1532890"/>
              <a:chOff x="6796715" y="3043991"/>
              <a:chExt cx="4169144" cy="1532890"/>
            </a:xfrm>
          </p:grpSpPr>
          <p:pic>
            <p:nvPicPr>
              <p:cNvPr id="1030" name="Picture 6" descr="予想屋のイラスト">
                <a:extLst>
                  <a:ext uri="{FF2B5EF4-FFF2-40B4-BE49-F238E27FC236}">
                    <a16:creationId xmlns:a16="http://schemas.microsoft.com/office/drawing/2014/main" id="{F4B94CC3-A6AA-B814-893E-D1AD43381E5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96715" y="3071912"/>
                <a:ext cx="1311832" cy="1418197"/>
              </a:xfrm>
              <a:prstGeom prst="rect">
                <a:avLst/>
              </a:prstGeom>
              <a:noFill/>
              <a:extLst>
                <a:ext uri="{909E8E84-426E-40DD-AFC4-6F175D3DCCD1}">
                  <a14:hiddenFill xmlns:a14="http://schemas.microsoft.com/office/drawing/2010/main">
                    <a:solidFill>
                      <a:srgbClr val="FFFFFF"/>
                    </a:solidFill>
                  </a14:hiddenFill>
                </a:ext>
              </a:extLst>
            </p:spPr>
          </p:pic>
          <p:sp>
            <p:nvSpPr>
              <p:cNvPr id="13" name="吹き出し: 円形 12">
                <a:extLst>
                  <a:ext uri="{FF2B5EF4-FFF2-40B4-BE49-F238E27FC236}">
                    <a16:creationId xmlns:a16="http://schemas.microsoft.com/office/drawing/2014/main" id="{BA163A64-973E-C24B-4294-CBF3D2ACB286}"/>
                  </a:ext>
                </a:extLst>
              </p:cNvPr>
              <p:cNvSpPr/>
              <p:nvPr/>
            </p:nvSpPr>
            <p:spPr bwMode="auto">
              <a:xfrm>
                <a:off x="7798582" y="3043991"/>
                <a:ext cx="2194034" cy="535037"/>
              </a:xfrm>
              <a:prstGeom prst="wedgeEllipseCallout">
                <a:avLst>
                  <a:gd name="adj1" fmla="val -49132"/>
                  <a:gd name="adj2" fmla="val 42851"/>
                </a:avLst>
              </a:prstGeom>
              <a:solidFill>
                <a:srgbClr val="E5F6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20000"/>
                  </a:lnSpc>
                  <a:spcBef>
                    <a:spcPct val="0"/>
                  </a:spcBef>
                  <a:spcAft>
                    <a:spcPct val="0"/>
                  </a:spcAft>
                  <a:buClrTx/>
                  <a:buSzTx/>
                  <a:buFont typeface="+mn-lt"/>
                  <a:buNone/>
                  <a:tabLst/>
                </a:pPr>
                <a:r>
                  <a:rPr lang="ja-JP" altLang="en-US" sz="800" dirty="0"/>
                  <a:t>明日、金（ゴールド）の値段が上がる気がする！</a:t>
                </a:r>
                <a:endParaRPr kumimoji="0" lang="ja-JP" altLang="en-US" sz="800" b="0" i="0" u="none" strike="noStrike" cap="none" normalizeH="0" baseline="0" dirty="0">
                  <a:ln>
                    <a:noFill/>
                  </a:ln>
                  <a:solidFill>
                    <a:schemeClr val="tx1"/>
                  </a:solidFill>
                  <a:effectLst/>
                  <a:latin typeface="+mn-lt"/>
                </a:endParaRPr>
              </a:p>
            </p:txBody>
          </p:sp>
          <p:sp>
            <p:nvSpPr>
              <p:cNvPr id="14" name="吹き出し: 円形 13">
                <a:extLst>
                  <a:ext uri="{FF2B5EF4-FFF2-40B4-BE49-F238E27FC236}">
                    <a16:creationId xmlns:a16="http://schemas.microsoft.com/office/drawing/2014/main" id="{89F37BF1-5561-2AA5-405A-00E34C36D78D}"/>
                  </a:ext>
                </a:extLst>
              </p:cNvPr>
              <p:cNvSpPr/>
              <p:nvPr/>
            </p:nvSpPr>
            <p:spPr bwMode="auto">
              <a:xfrm>
                <a:off x="8173083" y="3621589"/>
                <a:ext cx="2364082" cy="440127"/>
              </a:xfrm>
              <a:prstGeom prst="wedgeEllipseCallout">
                <a:avLst>
                  <a:gd name="adj1" fmla="val -65550"/>
                  <a:gd name="adj2" fmla="val -57292"/>
                </a:avLst>
              </a:prstGeom>
              <a:solidFill>
                <a:srgbClr val="E5F6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20000"/>
                  </a:lnSpc>
                  <a:spcBef>
                    <a:spcPct val="0"/>
                  </a:spcBef>
                  <a:spcAft>
                    <a:spcPct val="0"/>
                  </a:spcAft>
                  <a:buClrTx/>
                  <a:buSzTx/>
                  <a:buFont typeface="+mn-lt"/>
                  <a:buNone/>
                  <a:tabLst/>
                </a:pPr>
                <a:r>
                  <a:rPr lang="ja-JP" altLang="en-US" sz="800" dirty="0"/>
                  <a:t>今のうちに安い価格で買える権利を手に入れるんだ。</a:t>
                </a:r>
                <a:endParaRPr kumimoji="0" lang="ja-JP" altLang="en-US" sz="800" b="0" i="0" u="none" strike="noStrike" cap="none" normalizeH="0" baseline="0" dirty="0">
                  <a:ln>
                    <a:noFill/>
                  </a:ln>
                  <a:solidFill>
                    <a:schemeClr val="tx1"/>
                  </a:solidFill>
                  <a:effectLst/>
                  <a:latin typeface="+mn-lt"/>
                </a:endParaRPr>
              </a:p>
            </p:txBody>
          </p:sp>
          <p:sp>
            <p:nvSpPr>
              <p:cNvPr id="15" name="吹き出し: 円形 14">
                <a:extLst>
                  <a:ext uri="{FF2B5EF4-FFF2-40B4-BE49-F238E27FC236}">
                    <a16:creationId xmlns:a16="http://schemas.microsoft.com/office/drawing/2014/main" id="{2B57FB1C-A27E-FFCA-A14A-41A93D2B4F58}"/>
                  </a:ext>
                </a:extLst>
              </p:cNvPr>
              <p:cNvSpPr/>
              <p:nvPr/>
            </p:nvSpPr>
            <p:spPr bwMode="auto">
              <a:xfrm>
                <a:off x="8601777" y="4136754"/>
                <a:ext cx="2364082" cy="440127"/>
              </a:xfrm>
              <a:prstGeom prst="wedgeEllipseCallout">
                <a:avLst>
                  <a:gd name="adj1" fmla="val -72507"/>
                  <a:gd name="adj2" fmla="val -94659"/>
                </a:avLst>
              </a:prstGeom>
              <a:solidFill>
                <a:srgbClr val="E5F6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20000"/>
                  </a:lnSpc>
                  <a:spcBef>
                    <a:spcPct val="0"/>
                  </a:spcBef>
                  <a:spcAft>
                    <a:spcPct val="0"/>
                  </a:spcAft>
                  <a:buClrTx/>
                  <a:buSzTx/>
                  <a:buFont typeface="+mn-lt"/>
                  <a:buNone/>
                  <a:tabLst/>
                </a:pPr>
                <a:r>
                  <a:rPr lang="ja-JP" altLang="en-US" sz="800" dirty="0"/>
                  <a:t>実際に上がったら、その差額ぶんだけ大きなもうけだ！</a:t>
                </a:r>
                <a:endParaRPr kumimoji="0" lang="ja-JP" altLang="en-US" sz="800" b="0" i="0" u="none" strike="noStrike" cap="none" normalizeH="0" baseline="0" dirty="0">
                  <a:ln>
                    <a:noFill/>
                  </a:ln>
                  <a:solidFill>
                    <a:schemeClr val="tx1"/>
                  </a:solidFill>
                  <a:effectLst/>
                  <a:latin typeface="+mn-lt"/>
                </a:endParaRPr>
              </a:p>
            </p:txBody>
          </p:sp>
        </p:grpSp>
        <p:sp>
          <p:nvSpPr>
            <p:cNvPr id="27" name="正方形/長方形 26">
              <a:extLst>
                <a:ext uri="{FF2B5EF4-FFF2-40B4-BE49-F238E27FC236}">
                  <a16:creationId xmlns:a16="http://schemas.microsoft.com/office/drawing/2014/main" id="{DBA91BDB-7343-789B-F79F-45D05E97D459}"/>
                </a:ext>
              </a:extLst>
            </p:cNvPr>
            <p:cNvSpPr/>
            <p:nvPr/>
          </p:nvSpPr>
          <p:spPr bwMode="auto">
            <a:xfrm>
              <a:off x="6251691" y="3002936"/>
              <a:ext cx="1155389" cy="328921"/>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20000"/>
                </a:lnSpc>
                <a:spcBef>
                  <a:spcPct val="0"/>
                </a:spcBef>
                <a:spcAft>
                  <a:spcPct val="0"/>
                </a:spcAft>
                <a:buClrTx/>
                <a:buSzTx/>
                <a:buFont typeface="+mn-lt"/>
                <a:buNone/>
                <a:tabLst/>
              </a:pPr>
              <a:r>
                <a:rPr kumimoji="0" lang="ja-JP" altLang="en-US" sz="1400" b="0" i="0" u="none" strike="noStrike" cap="none" normalizeH="0" baseline="0" dirty="0">
                  <a:ln>
                    <a:noFill/>
                  </a:ln>
                  <a:solidFill>
                    <a:schemeClr val="tx1"/>
                  </a:solidFill>
                  <a:effectLst/>
                  <a:latin typeface="+mn-lt"/>
                </a:rPr>
                <a:t>投機</a:t>
              </a:r>
            </a:p>
          </p:txBody>
        </p:sp>
      </p:grpSp>
      <p:grpSp>
        <p:nvGrpSpPr>
          <p:cNvPr id="29" name="グループ化 28">
            <a:extLst>
              <a:ext uri="{FF2B5EF4-FFF2-40B4-BE49-F238E27FC236}">
                <a16:creationId xmlns:a16="http://schemas.microsoft.com/office/drawing/2014/main" id="{A1ACBCE4-8065-414D-C19D-41E7CEE6A800}"/>
              </a:ext>
            </a:extLst>
          </p:cNvPr>
          <p:cNvGrpSpPr/>
          <p:nvPr/>
        </p:nvGrpSpPr>
        <p:grpSpPr>
          <a:xfrm>
            <a:off x="6361979" y="4899148"/>
            <a:ext cx="5773483" cy="1768048"/>
            <a:chOff x="6361979" y="4899148"/>
            <a:chExt cx="5773483" cy="1768048"/>
          </a:xfrm>
        </p:grpSpPr>
        <p:grpSp>
          <p:nvGrpSpPr>
            <p:cNvPr id="25" name="グループ化 24">
              <a:extLst>
                <a:ext uri="{FF2B5EF4-FFF2-40B4-BE49-F238E27FC236}">
                  <a16:creationId xmlns:a16="http://schemas.microsoft.com/office/drawing/2014/main" id="{D36666CB-1291-7331-629A-095D06B95D2D}"/>
                </a:ext>
              </a:extLst>
            </p:cNvPr>
            <p:cNvGrpSpPr/>
            <p:nvPr/>
          </p:nvGrpSpPr>
          <p:grpSpPr>
            <a:xfrm>
              <a:off x="6732041" y="4899148"/>
              <a:ext cx="5403421" cy="1768048"/>
              <a:chOff x="6732041" y="4899148"/>
              <a:chExt cx="5403421" cy="1768048"/>
            </a:xfrm>
          </p:grpSpPr>
          <p:pic>
            <p:nvPicPr>
              <p:cNvPr id="1034" name="Picture 10" descr="ネットオークションで買い物をしている人のイラスト（女性）">
                <a:extLst>
                  <a:ext uri="{FF2B5EF4-FFF2-40B4-BE49-F238E27FC236}">
                    <a16:creationId xmlns:a16="http://schemas.microsoft.com/office/drawing/2014/main" id="{72DAF187-E88B-B024-65E4-D02F3CF6179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32041" y="5295576"/>
                <a:ext cx="1155389" cy="1167060"/>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ネットオークションで落札できた人のイラスト（女性）">
                <a:extLst>
                  <a:ext uri="{FF2B5EF4-FFF2-40B4-BE49-F238E27FC236}">
                    <a16:creationId xmlns:a16="http://schemas.microsoft.com/office/drawing/2014/main" id="{BFD408B6-B5CE-8742-3CC6-D4D3DF9535C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662005" y="5421087"/>
                <a:ext cx="1407499" cy="1041549"/>
              </a:xfrm>
              <a:prstGeom prst="rect">
                <a:avLst/>
              </a:prstGeom>
              <a:noFill/>
              <a:extLst>
                <a:ext uri="{909E8E84-426E-40DD-AFC4-6F175D3DCCD1}">
                  <a14:hiddenFill xmlns:a14="http://schemas.microsoft.com/office/drawing/2010/main">
                    <a:solidFill>
                      <a:srgbClr val="FFFFFF"/>
                    </a:solidFill>
                  </a14:hiddenFill>
                </a:ext>
              </a:extLst>
            </p:spPr>
          </p:pic>
          <p:sp>
            <p:nvSpPr>
              <p:cNvPr id="19" name="吹き出し: 円形 18">
                <a:extLst>
                  <a:ext uri="{FF2B5EF4-FFF2-40B4-BE49-F238E27FC236}">
                    <a16:creationId xmlns:a16="http://schemas.microsoft.com/office/drawing/2014/main" id="{C1367916-93FE-5A90-6B25-B17F8F9AAB39}"/>
                  </a:ext>
                </a:extLst>
              </p:cNvPr>
              <p:cNvSpPr/>
              <p:nvPr/>
            </p:nvSpPr>
            <p:spPr bwMode="auto">
              <a:xfrm>
                <a:off x="7985792" y="5116717"/>
                <a:ext cx="1490612" cy="639398"/>
              </a:xfrm>
              <a:prstGeom prst="wedgeEllipseCallout">
                <a:avLst>
                  <a:gd name="adj1" fmla="val -69523"/>
                  <a:gd name="adj2" fmla="val 75616"/>
                </a:avLst>
              </a:prstGeom>
              <a:solidFill>
                <a:srgbClr val="E5F6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20000"/>
                  </a:lnSpc>
                  <a:spcBef>
                    <a:spcPct val="0"/>
                  </a:spcBef>
                  <a:spcAft>
                    <a:spcPct val="0"/>
                  </a:spcAft>
                  <a:buClrTx/>
                  <a:buSzTx/>
                  <a:buFont typeface="+mn-lt"/>
                  <a:buNone/>
                  <a:tabLst/>
                </a:pPr>
                <a:r>
                  <a:rPr lang="ja-JP" altLang="en-US" sz="800" dirty="0"/>
                  <a:t>メルカリであるゲームが</a:t>
                </a:r>
                <a:r>
                  <a:rPr lang="en-US" altLang="ja-JP" sz="800" dirty="0"/>
                  <a:t>3,000</a:t>
                </a:r>
                <a:r>
                  <a:rPr lang="ja-JP" altLang="en-US" sz="800" dirty="0"/>
                  <a:t>円で売ってる。</a:t>
                </a:r>
                <a:endParaRPr kumimoji="0" lang="ja-JP" altLang="en-US" sz="800" b="0" i="0" u="none" strike="noStrike" cap="none" normalizeH="0" baseline="0" dirty="0">
                  <a:ln>
                    <a:noFill/>
                  </a:ln>
                  <a:solidFill>
                    <a:schemeClr val="tx1"/>
                  </a:solidFill>
                  <a:effectLst/>
                  <a:latin typeface="+mn-lt"/>
                </a:endParaRPr>
              </a:p>
            </p:txBody>
          </p:sp>
          <p:sp>
            <p:nvSpPr>
              <p:cNvPr id="20" name="吹き出し: 円形 19">
                <a:extLst>
                  <a:ext uri="{FF2B5EF4-FFF2-40B4-BE49-F238E27FC236}">
                    <a16:creationId xmlns:a16="http://schemas.microsoft.com/office/drawing/2014/main" id="{2416ED3C-0E02-398B-D4EA-B80F8733087F}"/>
                  </a:ext>
                </a:extLst>
              </p:cNvPr>
              <p:cNvSpPr/>
              <p:nvPr/>
            </p:nvSpPr>
            <p:spPr bwMode="auto">
              <a:xfrm>
                <a:off x="8015916" y="6027798"/>
                <a:ext cx="1325437" cy="639398"/>
              </a:xfrm>
              <a:prstGeom prst="wedgeEllipseCallout">
                <a:avLst>
                  <a:gd name="adj1" fmla="val -75440"/>
                  <a:gd name="adj2" fmla="val -61220"/>
                </a:avLst>
              </a:prstGeom>
              <a:solidFill>
                <a:srgbClr val="E5F6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20000"/>
                  </a:lnSpc>
                  <a:spcBef>
                    <a:spcPct val="0"/>
                  </a:spcBef>
                  <a:spcAft>
                    <a:spcPct val="0"/>
                  </a:spcAft>
                  <a:buClrTx/>
                  <a:buSzTx/>
                  <a:buFont typeface="+mn-lt"/>
                  <a:buNone/>
                  <a:tabLst/>
                </a:pPr>
                <a:r>
                  <a:rPr lang="ja-JP" altLang="en-US" sz="800" dirty="0"/>
                  <a:t>あ、でも、ヤフオクでは</a:t>
                </a:r>
                <a:r>
                  <a:rPr lang="en-US" altLang="ja-JP" sz="800" dirty="0"/>
                  <a:t>5,000</a:t>
                </a:r>
                <a:r>
                  <a:rPr lang="ja-JP" altLang="en-US" sz="800" dirty="0"/>
                  <a:t>円で売れる！</a:t>
                </a:r>
                <a:endParaRPr kumimoji="0" lang="ja-JP" altLang="en-US" sz="800" b="0" i="0" u="none" strike="noStrike" cap="none" normalizeH="0" baseline="0" dirty="0">
                  <a:ln>
                    <a:noFill/>
                  </a:ln>
                  <a:solidFill>
                    <a:schemeClr val="tx1"/>
                  </a:solidFill>
                  <a:effectLst/>
                  <a:latin typeface="+mn-lt"/>
                </a:endParaRPr>
              </a:p>
            </p:txBody>
          </p:sp>
          <p:sp>
            <p:nvSpPr>
              <p:cNvPr id="22" name="吹き出し: 円形 21">
                <a:extLst>
                  <a:ext uri="{FF2B5EF4-FFF2-40B4-BE49-F238E27FC236}">
                    <a16:creationId xmlns:a16="http://schemas.microsoft.com/office/drawing/2014/main" id="{CE35E2A5-42A0-FD0D-7D57-0EDA95E283CB}"/>
                  </a:ext>
                </a:extLst>
              </p:cNvPr>
              <p:cNvSpPr/>
              <p:nvPr/>
            </p:nvSpPr>
            <p:spPr bwMode="auto">
              <a:xfrm>
                <a:off x="10644850" y="4899148"/>
                <a:ext cx="1490612" cy="804340"/>
              </a:xfrm>
              <a:prstGeom prst="wedgeEllipseCallout">
                <a:avLst>
                  <a:gd name="adj1" fmla="val -43926"/>
                  <a:gd name="adj2" fmla="val 41953"/>
                </a:avLst>
              </a:prstGeom>
              <a:solidFill>
                <a:srgbClr val="E5F6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20000"/>
                  </a:lnSpc>
                  <a:spcBef>
                    <a:spcPct val="0"/>
                  </a:spcBef>
                  <a:spcAft>
                    <a:spcPct val="0"/>
                  </a:spcAft>
                  <a:buClrTx/>
                  <a:buSzTx/>
                  <a:buFont typeface="+mn-lt"/>
                  <a:buNone/>
                  <a:tabLst/>
                </a:pPr>
                <a:r>
                  <a:rPr lang="ja-JP" altLang="en-US" sz="800" dirty="0"/>
                  <a:t>じゃあメルカリで買って、ヤフオクで売れば</a:t>
                </a:r>
                <a:r>
                  <a:rPr lang="en-US" altLang="ja-JP" sz="800" dirty="0"/>
                  <a:t>2,000</a:t>
                </a:r>
                <a:r>
                  <a:rPr lang="ja-JP" altLang="en-US" sz="800" dirty="0"/>
                  <a:t>円もうかるよね？</a:t>
                </a:r>
                <a:endParaRPr kumimoji="0" lang="ja-JP" altLang="en-US" sz="800" b="0" i="0" u="none" strike="noStrike" cap="none" normalizeH="0" baseline="0" dirty="0">
                  <a:ln>
                    <a:noFill/>
                  </a:ln>
                  <a:solidFill>
                    <a:schemeClr val="tx1"/>
                  </a:solidFill>
                  <a:effectLst/>
                  <a:latin typeface="+mn-lt"/>
                </a:endParaRPr>
              </a:p>
            </p:txBody>
          </p:sp>
          <p:sp>
            <p:nvSpPr>
              <p:cNvPr id="24" name="矢印: 右 23">
                <a:extLst>
                  <a:ext uri="{FF2B5EF4-FFF2-40B4-BE49-F238E27FC236}">
                    <a16:creationId xmlns:a16="http://schemas.microsoft.com/office/drawing/2014/main" id="{FA302AA8-2E42-461A-CF91-103982ABCAB6}"/>
                  </a:ext>
                </a:extLst>
              </p:cNvPr>
              <p:cNvSpPr/>
              <p:nvPr/>
            </p:nvSpPr>
            <p:spPr bwMode="auto">
              <a:xfrm>
                <a:off x="8956816" y="5756115"/>
                <a:ext cx="648074" cy="324091"/>
              </a:xfrm>
              <a:prstGeom prst="rightArrow">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20000"/>
                  </a:lnSpc>
                  <a:spcBef>
                    <a:spcPct val="0"/>
                  </a:spcBef>
                  <a:spcAft>
                    <a:spcPct val="0"/>
                  </a:spcAft>
                  <a:buClrTx/>
                  <a:buSzTx/>
                  <a:buFont typeface="+mn-lt"/>
                  <a:buNone/>
                  <a:tabLst/>
                </a:pPr>
                <a:endParaRPr kumimoji="0" lang="ja-JP" altLang="en-US" sz="1400" b="0" i="0" u="none" strike="noStrike" cap="none" normalizeH="0" baseline="0" dirty="0" err="1">
                  <a:ln>
                    <a:noFill/>
                  </a:ln>
                  <a:solidFill>
                    <a:schemeClr val="tx1"/>
                  </a:solidFill>
                  <a:effectLst/>
                  <a:latin typeface="+mn-lt"/>
                </a:endParaRPr>
              </a:p>
            </p:txBody>
          </p:sp>
        </p:grpSp>
        <p:sp>
          <p:nvSpPr>
            <p:cNvPr id="28" name="正方形/長方形 27">
              <a:extLst>
                <a:ext uri="{FF2B5EF4-FFF2-40B4-BE49-F238E27FC236}">
                  <a16:creationId xmlns:a16="http://schemas.microsoft.com/office/drawing/2014/main" id="{8D53CE88-E34C-478C-8014-48D675901306}"/>
                </a:ext>
              </a:extLst>
            </p:cNvPr>
            <p:cNvSpPr/>
            <p:nvPr/>
          </p:nvSpPr>
          <p:spPr bwMode="auto">
            <a:xfrm>
              <a:off x="6361979" y="5067907"/>
              <a:ext cx="1155389" cy="328921"/>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20000"/>
                </a:lnSpc>
                <a:spcBef>
                  <a:spcPct val="0"/>
                </a:spcBef>
                <a:spcAft>
                  <a:spcPct val="0"/>
                </a:spcAft>
                <a:buClrTx/>
                <a:buSzTx/>
                <a:buFont typeface="+mn-lt"/>
                <a:buNone/>
                <a:tabLst/>
              </a:pPr>
              <a:r>
                <a:rPr lang="ja-JP" altLang="en-US" dirty="0">
                  <a:solidFill>
                    <a:schemeClr val="tx1"/>
                  </a:solidFill>
                </a:rPr>
                <a:t>裁定取引</a:t>
              </a:r>
              <a:endParaRPr kumimoji="0" lang="ja-JP" altLang="en-US" sz="1400" b="0" i="0" u="none" strike="noStrike" cap="none" normalizeH="0" baseline="0" dirty="0">
                <a:ln>
                  <a:noFill/>
                </a:ln>
                <a:solidFill>
                  <a:schemeClr val="tx1"/>
                </a:solidFill>
                <a:effectLst/>
                <a:latin typeface="+mn-lt"/>
              </a:endParaRPr>
            </a:p>
          </p:txBody>
        </p:sp>
      </p:grpSp>
    </p:spTree>
    <p:extLst>
      <p:ext uri="{BB962C8B-B14F-4D97-AF65-F5344CB8AC3E}">
        <p14:creationId xmlns:p14="http://schemas.microsoft.com/office/powerpoint/2010/main" val="1222170072"/>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3D2EE8-DC27-8B79-935A-82EC73737107}"/>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9F639286-3D37-39E9-21D3-B827C8764AE6}"/>
              </a:ext>
            </a:extLst>
          </p:cNvPr>
          <p:cNvSpPr>
            <a:spLocks noGrp="1"/>
          </p:cNvSpPr>
          <p:nvPr>
            <p:ph type="title"/>
          </p:nvPr>
        </p:nvSpPr>
        <p:spPr/>
        <p:txBody>
          <a:bodyPr/>
          <a:lstStyle/>
          <a:p>
            <a:r>
              <a:rPr lang="ja-JP" altLang="en-US" dirty="0"/>
              <a:t>第</a:t>
            </a:r>
            <a:r>
              <a:rPr lang="en-US" altLang="ja-JP" dirty="0"/>
              <a:t>1</a:t>
            </a:r>
            <a:r>
              <a:rPr lang="ja-JP" altLang="en-US" dirty="0"/>
              <a:t>章</a:t>
            </a:r>
            <a:r>
              <a:rPr lang="en-US" altLang="ja-JP" dirty="0"/>
              <a:t>:</a:t>
            </a:r>
            <a:r>
              <a:rPr lang="ja-JP" altLang="en-US" dirty="0"/>
              <a:t>デリバティブとは何か </a:t>
            </a:r>
            <a:r>
              <a:rPr lang="en-US" altLang="ja-JP" dirty="0"/>
              <a:t>― </a:t>
            </a:r>
            <a:r>
              <a:rPr lang="ja-JP" altLang="en-US" dirty="0"/>
              <a:t>金融数理の基盤</a:t>
            </a:r>
            <a:endParaRPr kumimoji="1" lang="ja-JP" altLang="en-US" dirty="0"/>
          </a:p>
        </p:txBody>
      </p:sp>
      <p:sp>
        <p:nvSpPr>
          <p:cNvPr id="3" name="コンテンツ プレースホルダー 2">
            <a:extLst>
              <a:ext uri="{FF2B5EF4-FFF2-40B4-BE49-F238E27FC236}">
                <a16:creationId xmlns:a16="http://schemas.microsoft.com/office/drawing/2014/main" id="{C30025DF-691E-C1E0-0E70-79B37E16804C}"/>
              </a:ext>
            </a:extLst>
          </p:cNvPr>
          <p:cNvSpPr>
            <a:spLocks noGrp="1"/>
          </p:cNvSpPr>
          <p:nvPr>
            <p:ph sz="quarter" idx="15"/>
          </p:nvPr>
        </p:nvSpPr>
        <p:spPr>
          <a:xfrm>
            <a:off x="289559" y="1719262"/>
            <a:ext cx="5650752" cy="4288536"/>
          </a:xfrm>
        </p:spPr>
        <p:txBody>
          <a:bodyPr/>
          <a:lstStyle/>
          <a:p>
            <a:r>
              <a:rPr lang="en-US" altLang="ja-JP" sz="1200" b="1" dirty="0"/>
              <a:t>3. </a:t>
            </a:r>
            <a:r>
              <a:rPr lang="ja-JP" altLang="en-US" sz="1200" b="1" dirty="0"/>
              <a:t>主なデリバティブ商品とその特徴</a:t>
            </a:r>
            <a:endParaRPr lang="en-US" altLang="ja-JP" sz="1200" b="1" dirty="0"/>
          </a:p>
          <a:p>
            <a:endParaRPr lang="en-US" altLang="ja-JP" sz="1200" b="1" dirty="0"/>
          </a:p>
          <a:p>
            <a:endParaRPr lang="en-US" altLang="ja-JP" sz="1200" b="1" dirty="0"/>
          </a:p>
          <a:p>
            <a:endParaRPr lang="en-US" altLang="ja-JP" sz="1200" b="1" dirty="0"/>
          </a:p>
          <a:p>
            <a:endParaRPr lang="en-US" altLang="ja-JP" sz="1200" b="1" dirty="0"/>
          </a:p>
          <a:p>
            <a:endParaRPr lang="en-US" altLang="ja-JP" sz="1200" b="1" dirty="0"/>
          </a:p>
          <a:p>
            <a:endParaRPr lang="en-US" altLang="ja-JP" sz="1200" b="1" dirty="0"/>
          </a:p>
          <a:p>
            <a:endParaRPr lang="en-US" altLang="ja-JP" sz="1200" b="1" dirty="0"/>
          </a:p>
          <a:p>
            <a:endParaRPr lang="en-US" altLang="ja-JP" sz="1200" b="1" dirty="0"/>
          </a:p>
          <a:p>
            <a:endParaRPr lang="en-US" altLang="ja-JP" sz="1200" b="1" dirty="0"/>
          </a:p>
          <a:p>
            <a:endParaRPr lang="en-US" altLang="ja-JP" sz="1200" b="1" dirty="0"/>
          </a:p>
          <a:p>
            <a:pPr lvl="2" indent="0">
              <a:buNone/>
            </a:pPr>
            <a:endParaRPr lang="en-US" altLang="ja-JP" sz="1200" dirty="0"/>
          </a:p>
        </p:txBody>
      </p:sp>
      <p:graphicFrame>
        <p:nvGraphicFramePr>
          <p:cNvPr id="14" name="表 13">
            <a:extLst>
              <a:ext uri="{FF2B5EF4-FFF2-40B4-BE49-F238E27FC236}">
                <a16:creationId xmlns:a16="http://schemas.microsoft.com/office/drawing/2014/main" id="{EE7EE8E9-C71F-6D6F-5F19-1DDBB20EDE9D}"/>
              </a:ext>
            </a:extLst>
          </p:cNvPr>
          <p:cNvGraphicFramePr>
            <a:graphicFrameLocks noGrp="1"/>
          </p:cNvGraphicFramePr>
          <p:nvPr>
            <p:extLst>
              <p:ext uri="{D42A27DB-BD31-4B8C-83A1-F6EECF244321}">
                <p14:modId xmlns:p14="http://schemas.microsoft.com/office/powerpoint/2010/main" val="3719133223"/>
              </p:ext>
            </p:extLst>
          </p:nvPr>
        </p:nvGraphicFramePr>
        <p:xfrm>
          <a:off x="1109557" y="2089976"/>
          <a:ext cx="4173643" cy="1691640"/>
        </p:xfrm>
        <a:graphic>
          <a:graphicData uri="http://schemas.openxmlformats.org/drawingml/2006/table">
            <a:tbl>
              <a:tblPr firstRow="1" bandRow="1">
                <a:tableStyleId>{77FBBBCB-588E-45F7-8197-1C2F8D5DC026}</a:tableStyleId>
              </a:tblPr>
              <a:tblGrid>
                <a:gridCol w="1660736">
                  <a:extLst>
                    <a:ext uri="{9D8B030D-6E8A-4147-A177-3AD203B41FA5}">
                      <a16:colId xmlns:a16="http://schemas.microsoft.com/office/drawing/2014/main" val="4133242895"/>
                    </a:ext>
                  </a:extLst>
                </a:gridCol>
                <a:gridCol w="2512907">
                  <a:extLst>
                    <a:ext uri="{9D8B030D-6E8A-4147-A177-3AD203B41FA5}">
                      <a16:colId xmlns:a16="http://schemas.microsoft.com/office/drawing/2014/main" val="991173458"/>
                    </a:ext>
                  </a:extLst>
                </a:gridCol>
              </a:tblGrid>
              <a:tr h="204148">
                <a:tc>
                  <a:txBody>
                    <a:bodyPr/>
                    <a:lstStyle/>
                    <a:p>
                      <a:pPr algn="l"/>
                      <a:r>
                        <a:rPr kumimoji="1" lang="ja-JP" altLang="en-US" sz="900" dirty="0">
                          <a:latin typeface="+mn-lt"/>
                        </a:rPr>
                        <a:t>種類</a:t>
                      </a:r>
                    </a:p>
                  </a:txBody>
                  <a:tcPr/>
                </a:tc>
                <a:tc>
                  <a:txBody>
                    <a:bodyPr/>
                    <a:lstStyle/>
                    <a:p>
                      <a:pPr algn="l"/>
                      <a:r>
                        <a:rPr kumimoji="1" lang="ja-JP" altLang="en-US" sz="900" dirty="0">
                          <a:latin typeface="+mn-lt"/>
                        </a:rPr>
                        <a:t>内容の概要</a:t>
                      </a:r>
                    </a:p>
                  </a:txBody>
                  <a:tcPr/>
                </a:tc>
                <a:extLst>
                  <a:ext uri="{0D108BD9-81ED-4DB2-BD59-A6C34878D82A}">
                    <a16:rowId xmlns:a16="http://schemas.microsoft.com/office/drawing/2014/main" val="3500961693"/>
                  </a:ext>
                </a:extLst>
              </a:tr>
              <a:tr h="204148">
                <a:tc>
                  <a:txBody>
                    <a:bodyPr/>
                    <a:lstStyle/>
                    <a:p>
                      <a:pPr algn="l"/>
                      <a:r>
                        <a:rPr lang="ja-JP" altLang="en-US" sz="900" dirty="0"/>
                        <a:t>先物（</a:t>
                      </a:r>
                      <a:r>
                        <a:rPr lang="en-US" altLang="ja-JP" sz="900" dirty="0"/>
                        <a:t>Futures</a:t>
                      </a:r>
                      <a:r>
                        <a:rPr lang="ja-JP" altLang="en-US" sz="900" dirty="0"/>
                        <a:t>）</a:t>
                      </a:r>
                      <a:endParaRPr kumimoji="1" lang="ja-JP" altLang="en-US" sz="900" dirty="0">
                        <a:latin typeface="+mn-lt"/>
                      </a:endParaRPr>
                    </a:p>
                  </a:txBody>
                  <a:tcPr/>
                </a:tc>
                <a:tc>
                  <a:txBody>
                    <a:bodyPr/>
                    <a:lstStyle/>
                    <a:p>
                      <a:pPr algn="l"/>
                      <a:r>
                        <a:rPr lang="ja-JP" altLang="en-US" sz="900" dirty="0"/>
                        <a:t>取引所で、決められたルールのもとに行われる「将来の売買契約」</a:t>
                      </a:r>
                      <a:endParaRPr kumimoji="1" lang="ja-JP" altLang="en-US" sz="900" dirty="0">
                        <a:latin typeface="+mn-lt"/>
                      </a:endParaRPr>
                    </a:p>
                  </a:txBody>
                  <a:tcPr/>
                </a:tc>
                <a:extLst>
                  <a:ext uri="{0D108BD9-81ED-4DB2-BD59-A6C34878D82A}">
                    <a16:rowId xmlns:a16="http://schemas.microsoft.com/office/drawing/2014/main" val="3185682296"/>
                  </a:ext>
                </a:extLst>
              </a:tr>
              <a:tr h="204148">
                <a:tc>
                  <a:txBody>
                    <a:bodyPr/>
                    <a:lstStyle/>
                    <a:p>
                      <a:pPr algn="l"/>
                      <a:r>
                        <a:rPr lang="ja-JP" altLang="en-US" sz="900" dirty="0"/>
                        <a:t>フォワード（</a:t>
                      </a:r>
                      <a:r>
                        <a:rPr lang="en-US" altLang="ja-JP" sz="900" dirty="0"/>
                        <a:t>Forwards</a:t>
                      </a:r>
                      <a:r>
                        <a:rPr lang="ja-JP" altLang="en-US" sz="900" dirty="0"/>
                        <a:t>）</a:t>
                      </a:r>
                      <a:endParaRPr kumimoji="1" lang="ja-JP" altLang="en-US" sz="900" dirty="0">
                        <a:latin typeface="+mn-lt"/>
                      </a:endParaRPr>
                    </a:p>
                  </a:txBody>
                  <a:tcPr/>
                </a:tc>
                <a:tc>
                  <a:txBody>
                    <a:bodyPr/>
                    <a:lstStyle/>
                    <a:p>
                      <a:pPr algn="l"/>
                      <a:r>
                        <a:rPr lang="ja-JP" altLang="en-US" sz="900" dirty="0"/>
                        <a:t>会社どうし、個人どうしで自由に条件を決めて行う「将来の売買契約」</a:t>
                      </a:r>
                      <a:endParaRPr kumimoji="1" lang="ja-JP" altLang="en-US" sz="900" dirty="0">
                        <a:latin typeface="+mn-lt"/>
                      </a:endParaRPr>
                    </a:p>
                  </a:txBody>
                  <a:tcPr/>
                </a:tc>
                <a:extLst>
                  <a:ext uri="{0D108BD9-81ED-4DB2-BD59-A6C34878D82A}">
                    <a16:rowId xmlns:a16="http://schemas.microsoft.com/office/drawing/2014/main" val="1556172771"/>
                  </a:ext>
                </a:extLst>
              </a:tr>
              <a:tr h="204148">
                <a:tc>
                  <a:txBody>
                    <a:bodyPr/>
                    <a:lstStyle/>
                    <a:p>
                      <a:pPr algn="l"/>
                      <a:r>
                        <a:rPr kumimoji="1" lang="ja-JP" altLang="en-US" sz="900" b="1" dirty="0">
                          <a:latin typeface="+mn-lt"/>
                        </a:rPr>
                        <a:t>オプション（</a:t>
                      </a:r>
                      <a:r>
                        <a:rPr kumimoji="1" lang="en-US" altLang="ja-JP" sz="900" b="1" dirty="0">
                          <a:latin typeface="+mn-lt"/>
                        </a:rPr>
                        <a:t>Options</a:t>
                      </a:r>
                      <a:r>
                        <a:rPr kumimoji="1" lang="ja-JP" altLang="en-US" sz="900" b="1" dirty="0">
                          <a:latin typeface="+mn-lt"/>
                        </a:rPr>
                        <a:t>）</a:t>
                      </a:r>
                    </a:p>
                  </a:txBody>
                  <a:tcPr/>
                </a:tc>
                <a:tc>
                  <a:txBody>
                    <a:bodyPr/>
                    <a:lstStyle/>
                    <a:p>
                      <a:pPr algn="l"/>
                      <a:r>
                        <a:rPr lang="ja-JP" altLang="en-US" sz="900" b="1" dirty="0"/>
                        <a:t>将来「買う／売ることができる権利だけ」をあらかじめ売買する取引</a:t>
                      </a:r>
                      <a:endParaRPr kumimoji="1" lang="ja-JP" altLang="en-US" sz="900" b="1" dirty="0">
                        <a:latin typeface="+mn-lt"/>
                      </a:endParaRPr>
                    </a:p>
                  </a:txBody>
                  <a:tcPr/>
                </a:tc>
                <a:extLst>
                  <a:ext uri="{0D108BD9-81ED-4DB2-BD59-A6C34878D82A}">
                    <a16:rowId xmlns:a16="http://schemas.microsoft.com/office/drawing/2014/main" val="1713312754"/>
                  </a:ext>
                </a:extLst>
              </a:tr>
              <a:tr h="204148">
                <a:tc>
                  <a:txBody>
                    <a:bodyPr/>
                    <a:lstStyle/>
                    <a:p>
                      <a:pPr algn="l"/>
                      <a:r>
                        <a:rPr kumimoji="1" lang="ja-JP" altLang="en-US" sz="900" dirty="0">
                          <a:latin typeface="+mn-lt"/>
                        </a:rPr>
                        <a:t>スワップ（</a:t>
                      </a:r>
                      <a:r>
                        <a:rPr kumimoji="1" lang="en-US" altLang="ja-JP" sz="900" dirty="0">
                          <a:latin typeface="+mn-lt"/>
                        </a:rPr>
                        <a:t>Swaps</a:t>
                      </a:r>
                      <a:r>
                        <a:rPr kumimoji="1" lang="ja-JP" altLang="en-US" sz="900" dirty="0">
                          <a:latin typeface="+mn-lt"/>
                        </a:rPr>
                        <a:t>）</a:t>
                      </a:r>
                    </a:p>
                  </a:txBody>
                  <a:tcPr/>
                </a:tc>
                <a:tc>
                  <a:txBody>
                    <a:bodyPr/>
                    <a:lstStyle/>
                    <a:p>
                      <a:pPr algn="l"/>
                      <a:r>
                        <a:rPr lang="ja-JP" altLang="en-US" sz="900" dirty="0"/>
                        <a:t>異なる条件の「お金のやりとり（キャッシュフロー）」を交換する契約</a:t>
                      </a:r>
                      <a:endParaRPr kumimoji="1" lang="ja-JP" altLang="en-US" sz="900" dirty="0">
                        <a:latin typeface="+mn-lt"/>
                      </a:endParaRPr>
                    </a:p>
                  </a:txBody>
                  <a:tcPr/>
                </a:tc>
                <a:extLst>
                  <a:ext uri="{0D108BD9-81ED-4DB2-BD59-A6C34878D82A}">
                    <a16:rowId xmlns:a16="http://schemas.microsoft.com/office/drawing/2014/main" val="1820185244"/>
                  </a:ext>
                </a:extLst>
              </a:tr>
            </a:tbl>
          </a:graphicData>
        </a:graphic>
      </p:graphicFrame>
      <p:sp>
        <p:nvSpPr>
          <p:cNvPr id="6" name="吹き出し: 四角形 5">
            <a:extLst>
              <a:ext uri="{FF2B5EF4-FFF2-40B4-BE49-F238E27FC236}">
                <a16:creationId xmlns:a16="http://schemas.microsoft.com/office/drawing/2014/main" id="{08532F8F-BD2F-9615-2B22-E1815EB24582}"/>
              </a:ext>
            </a:extLst>
          </p:cNvPr>
          <p:cNvSpPr/>
          <p:nvPr/>
        </p:nvSpPr>
        <p:spPr bwMode="auto">
          <a:xfrm>
            <a:off x="21148" y="3265195"/>
            <a:ext cx="1142024" cy="634708"/>
          </a:xfrm>
          <a:prstGeom prst="wedgeRectCallout">
            <a:avLst>
              <a:gd name="adj1" fmla="val 50685"/>
              <a:gd name="adj2" fmla="val -72124"/>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20000"/>
              </a:lnSpc>
              <a:spcBef>
                <a:spcPct val="0"/>
              </a:spcBef>
              <a:spcAft>
                <a:spcPct val="0"/>
              </a:spcAft>
              <a:buClrTx/>
              <a:buSzTx/>
              <a:buFont typeface="+mn-lt"/>
              <a:buNone/>
              <a:tabLst/>
            </a:pPr>
            <a:r>
              <a:rPr kumimoji="0" lang="ja-JP" altLang="en-US" sz="900" b="0" i="0" u="none" strike="noStrike" cap="none" normalizeH="0" baseline="0" dirty="0">
                <a:ln>
                  <a:noFill/>
                </a:ln>
                <a:solidFill>
                  <a:schemeClr val="tx1"/>
                </a:solidFill>
                <a:effectLst/>
                <a:latin typeface="+mn-lt"/>
              </a:rPr>
              <a:t>次からのスライドで紹介。金融数理で頻出のトピック。</a:t>
            </a:r>
          </a:p>
        </p:txBody>
      </p:sp>
      <p:sp>
        <p:nvSpPr>
          <p:cNvPr id="47" name="吹き出し: 円形 46">
            <a:extLst>
              <a:ext uri="{FF2B5EF4-FFF2-40B4-BE49-F238E27FC236}">
                <a16:creationId xmlns:a16="http://schemas.microsoft.com/office/drawing/2014/main" id="{AE2F9B35-4DA7-3061-C00A-561A86D19D24}"/>
              </a:ext>
            </a:extLst>
          </p:cNvPr>
          <p:cNvSpPr/>
          <p:nvPr/>
        </p:nvSpPr>
        <p:spPr bwMode="auto">
          <a:xfrm>
            <a:off x="9552032" y="4534611"/>
            <a:ext cx="2560802" cy="715818"/>
          </a:xfrm>
          <a:prstGeom prst="wedgeEllipseCallout">
            <a:avLst>
              <a:gd name="adj1" fmla="val -56654"/>
              <a:gd name="adj2" fmla="val -39569"/>
            </a:avLst>
          </a:prstGeom>
          <a:solidFill>
            <a:srgbClr val="E5F6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20000"/>
              </a:lnSpc>
              <a:spcBef>
                <a:spcPct val="0"/>
              </a:spcBef>
              <a:spcAft>
                <a:spcPct val="0"/>
              </a:spcAft>
              <a:buClrTx/>
              <a:buSzTx/>
              <a:buFont typeface="+mn-lt"/>
              <a:buNone/>
              <a:tabLst/>
            </a:pPr>
            <a:r>
              <a:rPr lang="ja-JP" altLang="en-US" sz="800" dirty="0"/>
              <a:t>もしそのとき米の市場価格が</a:t>
            </a:r>
            <a:r>
              <a:rPr lang="en-US" altLang="ja-JP" sz="800" dirty="0"/>
              <a:t>12,000</a:t>
            </a:r>
            <a:r>
              <a:rPr lang="ja-JP" altLang="en-US" sz="800" dirty="0"/>
              <a:t>円になったら、券を使って（</a:t>
            </a:r>
            <a:r>
              <a:rPr lang="en-US" altLang="ja-JP" sz="800" dirty="0"/>
              <a:t>1,000</a:t>
            </a:r>
            <a:r>
              <a:rPr lang="ja-JP" altLang="en-US" sz="800" dirty="0"/>
              <a:t>円分）得できる！</a:t>
            </a:r>
            <a:endParaRPr kumimoji="0" lang="ja-JP" altLang="en-US" sz="800" b="0" i="0" u="none" strike="noStrike" cap="none" normalizeH="0" baseline="0" dirty="0">
              <a:ln>
                <a:noFill/>
              </a:ln>
              <a:solidFill>
                <a:schemeClr val="tx1"/>
              </a:solidFill>
              <a:effectLst/>
              <a:latin typeface="+mn-lt"/>
            </a:endParaRPr>
          </a:p>
        </p:txBody>
      </p:sp>
      <p:grpSp>
        <p:nvGrpSpPr>
          <p:cNvPr id="1029" name="グループ化 1028">
            <a:extLst>
              <a:ext uri="{FF2B5EF4-FFF2-40B4-BE49-F238E27FC236}">
                <a16:creationId xmlns:a16="http://schemas.microsoft.com/office/drawing/2014/main" id="{1197981A-D79A-FE50-B046-D610E8163E45}"/>
              </a:ext>
            </a:extLst>
          </p:cNvPr>
          <p:cNvGrpSpPr/>
          <p:nvPr/>
        </p:nvGrpSpPr>
        <p:grpSpPr>
          <a:xfrm>
            <a:off x="5356543" y="867323"/>
            <a:ext cx="6609910" cy="1504468"/>
            <a:chOff x="5356543" y="867323"/>
            <a:chExt cx="6609910" cy="1504468"/>
          </a:xfrm>
        </p:grpSpPr>
        <p:grpSp>
          <p:nvGrpSpPr>
            <p:cNvPr id="19" name="グループ化 18">
              <a:extLst>
                <a:ext uri="{FF2B5EF4-FFF2-40B4-BE49-F238E27FC236}">
                  <a16:creationId xmlns:a16="http://schemas.microsoft.com/office/drawing/2014/main" id="{F764A454-3D60-1C85-2522-392C9C54AD96}"/>
                </a:ext>
              </a:extLst>
            </p:cNvPr>
            <p:cNvGrpSpPr/>
            <p:nvPr/>
          </p:nvGrpSpPr>
          <p:grpSpPr>
            <a:xfrm>
              <a:off x="6260415" y="935576"/>
              <a:ext cx="5706038" cy="1436215"/>
              <a:chOff x="6477277" y="1274566"/>
              <a:chExt cx="6259443" cy="1847703"/>
            </a:xfrm>
          </p:grpSpPr>
          <p:pic>
            <p:nvPicPr>
              <p:cNvPr id="2050" name="Picture 2" descr="米袋を持つ人のイラスト（農家） | かわいいフリー素材集 いらすとや">
                <a:extLst>
                  <a:ext uri="{FF2B5EF4-FFF2-40B4-BE49-F238E27FC236}">
                    <a16:creationId xmlns:a16="http://schemas.microsoft.com/office/drawing/2014/main" id="{848FB5F2-FA8D-C317-02F7-8A1F73D345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77277" y="2232878"/>
                <a:ext cx="889391" cy="889391"/>
              </a:xfrm>
              <a:prstGeom prst="rect">
                <a:avLst/>
              </a:prstGeom>
              <a:noFill/>
              <a:extLst>
                <a:ext uri="{909E8E84-426E-40DD-AFC4-6F175D3DCCD1}">
                  <a14:hiddenFill xmlns:a14="http://schemas.microsoft.com/office/drawing/2010/main">
                    <a:solidFill>
                      <a:srgbClr val="FFFFFF"/>
                    </a:solidFill>
                  </a14:hiddenFill>
                </a:ext>
              </a:extLst>
            </p:spPr>
          </p:pic>
          <p:sp>
            <p:nvSpPr>
              <p:cNvPr id="15" name="吹き出し: 円形 14">
                <a:extLst>
                  <a:ext uri="{FF2B5EF4-FFF2-40B4-BE49-F238E27FC236}">
                    <a16:creationId xmlns:a16="http://schemas.microsoft.com/office/drawing/2014/main" id="{5270C800-88A4-F88F-B973-1F27E76D89A0}"/>
                  </a:ext>
                </a:extLst>
              </p:cNvPr>
              <p:cNvSpPr/>
              <p:nvPr/>
            </p:nvSpPr>
            <p:spPr bwMode="auto">
              <a:xfrm>
                <a:off x="9324198" y="1311283"/>
                <a:ext cx="3412522" cy="852674"/>
              </a:xfrm>
              <a:prstGeom prst="wedgeEllipseCallout">
                <a:avLst>
                  <a:gd name="adj1" fmla="val -49132"/>
                  <a:gd name="adj2" fmla="val 42851"/>
                </a:avLst>
              </a:prstGeom>
              <a:solidFill>
                <a:srgbClr val="E5F6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20000"/>
                  </a:lnSpc>
                  <a:spcBef>
                    <a:spcPct val="0"/>
                  </a:spcBef>
                  <a:spcAft>
                    <a:spcPct val="0"/>
                  </a:spcAft>
                  <a:buClrTx/>
                  <a:buSzTx/>
                  <a:buFont typeface="+mn-lt"/>
                  <a:buNone/>
                  <a:tabLst/>
                </a:pPr>
                <a:r>
                  <a:rPr lang="ja-JP" altLang="en-US" sz="800" dirty="0"/>
                  <a:t>たとえば、農家とお米業者が「</a:t>
                </a:r>
                <a:r>
                  <a:rPr lang="en-US" altLang="ja-JP" sz="800" dirty="0"/>
                  <a:t>3</a:t>
                </a:r>
                <a:r>
                  <a:rPr lang="ja-JP" altLang="en-US" sz="800" dirty="0"/>
                  <a:t>か月後に</a:t>
                </a:r>
                <a:r>
                  <a:rPr lang="en-US" altLang="ja-JP" sz="800" dirty="0"/>
                  <a:t>100kg</a:t>
                </a:r>
                <a:r>
                  <a:rPr lang="ja-JP" altLang="en-US" sz="800" dirty="0"/>
                  <a:t>のお米を</a:t>
                </a:r>
                <a:r>
                  <a:rPr lang="en-US" altLang="ja-JP" sz="800" dirty="0"/>
                  <a:t>1</a:t>
                </a:r>
                <a:r>
                  <a:rPr lang="ja-JP" altLang="en-US" sz="800" dirty="0"/>
                  <a:t>万円で売買する」っていう契約を、今のうちにしておく。</a:t>
                </a:r>
                <a:endParaRPr kumimoji="0" lang="ja-JP" altLang="en-US" sz="800" b="0" i="0" u="none" strike="noStrike" cap="none" normalizeH="0" baseline="0" dirty="0">
                  <a:ln>
                    <a:noFill/>
                  </a:ln>
                  <a:solidFill>
                    <a:schemeClr val="tx1"/>
                  </a:solidFill>
                  <a:effectLst/>
                  <a:latin typeface="+mn-lt"/>
                </a:endParaRPr>
              </a:p>
            </p:txBody>
          </p:sp>
          <p:pic>
            <p:nvPicPr>
              <p:cNvPr id="2052" name="Picture 4" descr="証券取引所のイラスト | かわいいフリー素材集 いらすとや">
                <a:extLst>
                  <a:ext uri="{FF2B5EF4-FFF2-40B4-BE49-F238E27FC236}">
                    <a16:creationId xmlns:a16="http://schemas.microsoft.com/office/drawing/2014/main" id="{4CB0F93E-F900-F9D4-8E2A-8DF08D60BC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10576" y="1654547"/>
                <a:ext cx="1253025" cy="1253025"/>
              </a:xfrm>
              <a:prstGeom prst="rect">
                <a:avLst/>
              </a:prstGeom>
              <a:noFill/>
              <a:extLst>
                <a:ext uri="{909E8E84-426E-40DD-AFC4-6F175D3DCCD1}">
                  <a14:hiddenFill xmlns:a14="http://schemas.microsoft.com/office/drawing/2010/main">
                    <a:solidFill>
                      <a:srgbClr val="FFFFFF"/>
                    </a:solidFill>
                  </a14:hiddenFill>
                </a:ext>
              </a:extLst>
            </p:spPr>
          </p:pic>
          <p:sp>
            <p:nvSpPr>
              <p:cNvPr id="16" name="矢印: 右 15">
                <a:extLst>
                  <a:ext uri="{FF2B5EF4-FFF2-40B4-BE49-F238E27FC236}">
                    <a16:creationId xmlns:a16="http://schemas.microsoft.com/office/drawing/2014/main" id="{FD9ECB11-8909-245F-FFBA-FA79AC452690}"/>
                  </a:ext>
                </a:extLst>
              </p:cNvPr>
              <p:cNvSpPr/>
              <p:nvPr/>
            </p:nvSpPr>
            <p:spPr bwMode="auto">
              <a:xfrm rot="1515069">
                <a:off x="7524338" y="1762158"/>
                <a:ext cx="648074" cy="324091"/>
              </a:xfrm>
              <a:prstGeom prst="rightArrow">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20000"/>
                  </a:lnSpc>
                  <a:spcBef>
                    <a:spcPct val="0"/>
                  </a:spcBef>
                  <a:spcAft>
                    <a:spcPct val="0"/>
                  </a:spcAft>
                  <a:buClrTx/>
                  <a:buSzTx/>
                  <a:buFont typeface="+mn-lt"/>
                  <a:buNone/>
                  <a:tabLst/>
                </a:pPr>
                <a:endParaRPr kumimoji="0" lang="ja-JP" altLang="en-US" sz="1400" b="0" i="0" u="none" strike="noStrike" cap="none" normalizeH="0" baseline="0" dirty="0" err="1">
                  <a:ln>
                    <a:noFill/>
                  </a:ln>
                  <a:solidFill>
                    <a:schemeClr val="tx1"/>
                  </a:solidFill>
                  <a:effectLst/>
                  <a:latin typeface="+mn-lt"/>
                </a:endParaRPr>
              </a:p>
            </p:txBody>
          </p:sp>
          <p:pic>
            <p:nvPicPr>
              <p:cNvPr id="2054" name="Picture 6" descr="米農家のイラスト（農業）">
                <a:extLst>
                  <a:ext uri="{FF2B5EF4-FFF2-40B4-BE49-F238E27FC236}">
                    <a16:creationId xmlns:a16="http://schemas.microsoft.com/office/drawing/2014/main" id="{88E844AE-3DBC-5F7B-5CCC-A10D6A31DAA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77277" y="1274566"/>
                <a:ext cx="943651" cy="889391"/>
              </a:xfrm>
              <a:prstGeom prst="rect">
                <a:avLst/>
              </a:prstGeom>
              <a:noFill/>
              <a:extLst>
                <a:ext uri="{909E8E84-426E-40DD-AFC4-6F175D3DCCD1}">
                  <a14:hiddenFill xmlns:a14="http://schemas.microsoft.com/office/drawing/2010/main">
                    <a:solidFill>
                      <a:srgbClr val="FFFFFF"/>
                    </a:solidFill>
                  </a14:hiddenFill>
                </a:ext>
              </a:extLst>
            </p:spPr>
          </p:pic>
          <p:sp>
            <p:nvSpPr>
              <p:cNvPr id="17" name="矢印: 右 16">
                <a:extLst>
                  <a:ext uri="{FF2B5EF4-FFF2-40B4-BE49-F238E27FC236}">
                    <a16:creationId xmlns:a16="http://schemas.microsoft.com/office/drawing/2014/main" id="{5921971F-691C-CD85-60AE-A82C03B08689}"/>
                  </a:ext>
                </a:extLst>
              </p:cNvPr>
              <p:cNvSpPr/>
              <p:nvPr/>
            </p:nvSpPr>
            <p:spPr bwMode="auto">
              <a:xfrm rot="20483854">
                <a:off x="7486396" y="2453752"/>
                <a:ext cx="648074" cy="324091"/>
              </a:xfrm>
              <a:prstGeom prst="rightArrow">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20000"/>
                  </a:lnSpc>
                  <a:spcBef>
                    <a:spcPct val="0"/>
                  </a:spcBef>
                  <a:spcAft>
                    <a:spcPct val="0"/>
                  </a:spcAft>
                  <a:buClrTx/>
                  <a:buSzTx/>
                  <a:buFont typeface="+mn-lt"/>
                  <a:buNone/>
                  <a:tabLst/>
                </a:pPr>
                <a:endParaRPr kumimoji="0" lang="ja-JP" altLang="en-US" sz="1400" b="0" i="0" u="none" strike="noStrike" cap="none" normalizeH="0" baseline="0" dirty="0" err="1">
                  <a:ln>
                    <a:noFill/>
                  </a:ln>
                  <a:solidFill>
                    <a:schemeClr val="tx1"/>
                  </a:solidFill>
                  <a:effectLst/>
                  <a:latin typeface="+mn-lt"/>
                </a:endParaRPr>
              </a:p>
            </p:txBody>
          </p:sp>
          <p:sp>
            <p:nvSpPr>
              <p:cNvPr id="18" name="吹き出し: 円形 17">
                <a:extLst>
                  <a:ext uri="{FF2B5EF4-FFF2-40B4-BE49-F238E27FC236}">
                    <a16:creationId xmlns:a16="http://schemas.microsoft.com/office/drawing/2014/main" id="{755568CE-0208-4140-9FE6-3162F1C4D3EF}"/>
                  </a:ext>
                </a:extLst>
              </p:cNvPr>
              <p:cNvSpPr/>
              <p:nvPr/>
            </p:nvSpPr>
            <p:spPr bwMode="auto">
              <a:xfrm>
                <a:off x="9519967" y="2223616"/>
                <a:ext cx="3003135" cy="784359"/>
              </a:xfrm>
              <a:prstGeom prst="wedgeEllipseCallout">
                <a:avLst>
                  <a:gd name="adj1" fmla="val -56285"/>
                  <a:gd name="adj2" fmla="val -31507"/>
                </a:avLst>
              </a:prstGeom>
              <a:solidFill>
                <a:srgbClr val="E5F6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20000"/>
                  </a:lnSpc>
                  <a:spcBef>
                    <a:spcPct val="0"/>
                  </a:spcBef>
                  <a:spcAft>
                    <a:spcPct val="0"/>
                  </a:spcAft>
                  <a:buClrTx/>
                  <a:buSzTx/>
                  <a:buFont typeface="+mn-lt"/>
                  <a:buNone/>
                  <a:tabLst/>
                </a:pPr>
                <a:r>
                  <a:rPr lang="ja-JP" altLang="en-US" sz="800" dirty="0"/>
                  <a:t>この契約は、みんなが同じルールで取引できる取引所で行われる。</a:t>
                </a:r>
                <a:endParaRPr kumimoji="0" lang="ja-JP" altLang="en-US" sz="800" b="0" i="0" u="none" strike="noStrike" cap="none" normalizeH="0" baseline="0" dirty="0">
                  <a:ln>
                    <a:noFill/>
                  </a:ln>
                  <a:solidFill>
                    <a:schemeClr val="tx1"/>
                  </a:solidFill>
                  <a:effectLst/>
                  <a:latin typeface="+mn-lt"/>
                </a:endParaRPr>
              </a:p>
            </p:txBody>
          </p:sp>
        </p:grpSp>
        <p:sp>
          <p:nvSpPr>
            <p:cNvPr id="60" name="正方形/長方形 59">
              <a:extLst>
                <a:ext uri="{FF2B5EF4-FFF2-40B4-BE49-F238E27FC236}">
                  <a16:creationId xmlns:a16="http://schemas.microsoft.com/office/drawing/2014/main" id="{37F56F11-E5D8-8C38-6B4F-4333B1921C4A}"/>
                </a:ext>
              </a:extLst>
            </p:cNvPr>
            <p:cNvSpPr/>
            <p:nvPr/>
          </p:nvSpPr>
          <p:spPr bwMode="auto">
            <a:xfrm>
              <a:off x="5356543" y="867323"/>
              <a:ext cx="975359" cy="328921"/>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20000"/>
                </a:lnSpc>
                <a:spcBef>
                  <a:spcPct val="0"/>
                </a:spcBef>
                <a:spcAft>
                  <a:spcPct val="0"/>
                </a:spcAft>
                <a:buClrTx/>
                <a:buSzTx/>
                <a:buFont typeface="+mn-lt"/>
                <a:buNone/>
                <a:tabLst/>
              </a:pPr>
              <a:r>
                <a:rPr lang="ja-JP" altLang="en-US" dirty="0">
                  <a:solidFill>
                    <a:schemeClr val="tx1"/>
                  </a:solidFill>
                </a:rPr>
                <a:t>先物</a:t>
              </a:r>
              <a:endParaRPr kumimoji="0" lang="ja-JP" altLang="en-US" sz="1400" b="0" i="0" u="none" strike="noStrike" cap="none" normalizeH="0" baseline="0" dirty="0">
                <a:ln>
                  <a:noFill/>
                </a:ln>
                <a:solidFill>
                  <a:schemeClr val="tx1"/>
                </a:solidFill>
                <a:effectLst/>
                <a:latin typeface="+mn-lt"/>
              </a:endParaRPr>
            </a:p>
          </p:txBody>
        </p:sp>
      </p:grpSp>
      <p:grpSp>
        <p:nvGrpSpPr>
          <p:cNvPr id="1030" name="グループ化 1029">
            <a:extLst>
              <a:ext uri="{FF2B5EF4-FFF2-40B4-BE49-F238E27FC236}">
                <a16:creationId xmlns:a16="http://schemas.microsoft.com/office/drawing/2014/main" id="{B382D93F-CED4-A664-490A-F2585CA39D07}"/>
              </a:ext>
            </a:extLst>
          </p:cNvPr>
          <p:cNvGrpSpPr/>
          <p:nvPr/>
        </p:nvGrpSpPr>
        <p:grpSpPr>
          <a:xfrm>
            <a:off x="5422030" y="2425344"/>
            <a:ext cx="6437441" cy="1313949"/>
            <a:chOff x="5422030" y="2425344"/>
            <a:chExt cx="6437441" cy="1313949"/>
          </a:xfrm>
        </p:grpSpPr>
        <p:grpSp>
          <p:nvGrpSpPr>
            <p:cNvPr id="27" name="グループ化 26">
              <a:extLst>
                <a:ext uri="{FF2B5EF4-FFF2-40B4-BE49-F238E27FC236}">
                  <a16:creationId xmlns:a16="http://schemas.microsoft.com/office/drawing/2014/main" id="{67F36B30-394F-7224-9511-ABBC48D6416D}"/>
                </a:ext>
              </a:extLst>
            </p:cNvPr>
            <p:cNvGrpSpPr/>
            <p:nvPr/>
          </p:nvGrpSpPr>
          <p:grpSpPr>
            <a:xfrm>
              <a:off x="6208722" y="2425344"/>
              <a:ext cx="5650749" cy="1313949"/>
              <a:chOff x="6251691" y="2951873"/>
              <a:chExt cx="5892721" cy="1478689"/>
            </a:xfrm>
          </p:grpSpPr>
          <p:pic>
            <p:nvPicPr>
              <p:cNvPr id="20" name="Picture 6" descr="米農家のイラスト（農業）">
                <a:extLst>
                  <a:ext uri="{FF2B5EF4-FFF2-40B4-BE49-F238E27FC236}">
                    <a16:creationId xmlns:a16="http://schemas.microsoft.com/office/drawing/2014/main" id="{DCB237F3-BCE0-FBF0-8E70-EE83619BAD8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22528" y="3429000"/>
                <a:ext cx="1031208" cy="971913"/>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descr="米袋を持つ人のイラスト（農家） | かわいいフリー素材集 いらすとや">
                <a:extLst>
                  <a:ext uri="{FF2B5EF4-FFF2-40B4-BE49-F238E27FC236}">
                    <a16:creationId xmlns:a16="http://schemas.microsoft.com/office/drawing/2014/main" id="{C28C1895-5F51-2A77-333D-A404D681E3D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2299" y="3399354"/>
                <a:ext cx="1031208" cy="1031208"/>
              </a:xfrm>
              <a:prstGeom prst="rect">
                <a:avLst/>
              </a:prstGeom>
              <a:noFill/>
              <a:extLst>
                <a:ext uri="{909E8E84-426E-40DD-AFC4-6F175D3DCCD1}">
                  <a14:hiddenFill xmlns:a14="http://schemas.microsoft.com/office/drawing/2010/main">
                    <a:solidFill>
                      <a:srgbClr val="FFFFFF"/>
                    </a:solidFill>
                  </a14:hiddenFill>
                </a:ext>
              </a:extLst>
            </p:spPr>
          </p:pic>
          <p:sp>
            <p:nvSpPr>
              <p:cNvPr id="22" name="矢印: 左右 21">
                <a:extLst>
                  <a:ext uri="{FF2B5EF4-FFF2-40B4-BE49-F238E27FC236}">
                    <a16:creationId xmlns:a16="http://schemas.microsoft.com/office/drawing/2014/main" id="{CEAF1B23-5ECF-C8D8-125D-DAC9D3FAB306}"/>
                  </a:ext>
                </a:extLst>
              </p:cNvPr>
              <p:cNvSpPr/>
              <p:nvPr/>
            </p:nvSpPr>
            <p:spPr bwMode="auto">
              <a:xfrm>
                <a:off x="8756297" y="3725780"/>
                <a:ext cx="853440" cy="378355"/>
              </a:xfrm>
              <a:prstGeom prst="leftRightArrow">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20000"/>
                  </a:lnSpc>
                  <a:spcBef>
                    <a:spcPct val="0"/>
                  </a:spcBef>
                  <a:spcAft>
                    <a:spcPct val="0"/>
                  </a:spcAft>
                  <a:buClrTx/>
                  <a:buSzTx/>
                  <a:buFont typeface="+mn-lt"/>
                  <a:buNone/>
                  <a:tabLst/>
                </a:pPr>
                <a:endParaRPr kumimoji="0" lang="ja-JP" altLang="en-US" sz="1400" b="0" i="0" u="none" strike="noStrike" cap="none" normalizeH="0" baseline="0" dirty="0" err="1">
                  <a:ln>
                    <a:noFill/>
                  </a:ln>
                  <a:solidFill>
                    <a:schemeClr val="tx1"/>
                  </a:solidFill>
                  <a:effectLst/>
                  <a:latin typeface="+mn-lt"/>
                </a:endParaRPr>
              </a:p>
            </p:txBody>
          </p:sp>
          <p:sp>
            <p:nvSpPr>
              <p:cNvPr id="23" name="吹き出し: 円形 22">
                <a:extLst>
                  <a:ext uri="{FF2B5EF4-FFF2-40B4-BE49-F238E27FC236}">
                    <a16:creationId xmlns:a16="http://schemas.microsoft.com/office/drawing/2014/main" id="{95D9A5FE-B862-37CB-F724-3C9335B6DE10}"/>
                  </a:ext>
                </a:extLst>
              </p:cNvPr>
              <p:cNvSpPr/>
              <p:nvPr/>
            </p:nvSpPr>
            <p:spPr bwMode="auto">
              <a:xfrm>
                <a:off x="8283026" y="2951873"/>
                <a:ext cx="2390437" cy="533542"/>
              </a:xfrm>
              <a:prstGeom prst="wedgeEllipseCallout">
                <a:avLst>
                  <a:gd name="adj1" fmla="val -22384"/>
                  <a:gd name="adj2" fmla="val 92905"/>
                </a:avLst>
              </a:prstGeom>
              <a:solidFill>
                <a:srgbClr val="E5F6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20000"/>
                  </a:lnSpc>
                  <a:spcBef>
                    <a:spcPct val="0"/>
                  </a:spcBef>
                  <a:spcAft>
                    <a:spcPct val="0"/>
                  </a:spcAft>
                  <a:buClrTx/>
                  <a:buSzTx/>
                  <a:buFont typeface="+mn-lt"/>
                  <a:buNone/>
                  <a:tabLst/>
                </a:pPr>
                <a:r>
                  <a:rPr lang="ja-JP" altLang="en-US" sz="800" dirty="0"/>
                  <a:t>農家とお米屋さんだけで自由に決める、将来の売買契約。</a:t>
                </a:r>
                <a:endParaRPr kumimoji="0" lang="ja-JP" altLang="en-US" sz="800" b="0" i="0" u="none" strike="noStrike" cap="none" normalizeH="0" baseline="0" dirty="0">
                  <a:ln>
                    <a:noFill/>
                  </a:ln>
                  <a:solidFill>
                    <a:schemeClr val="tx1"/>
                  </a:solidFill>
                  <a:effectLst/>
                  <a:latin typeface="+mn-lt"/>
                </a:endParaRPr>
              </a:p>
            </p:txBody>
          </p:sp>
          <p:sp>
            <p:nvSpPr>
              <p:cNvPr id="25" name="吹き出し: 円形 24">
                <a:extLst>
                  <a:ext uri="{FF2B5EF4-FFF2-40B4-BE49-F238E27FC236}">
                    <a16:creationId xmlns:a16="http://schemas.microsoft.com/office/drawing/2014/main" id="{70486562-F2B2-6C36-2982-C21F59F999A5}"/>
                  </a:ext>
                </a:extLst>
              </p:cNvPr>
              <p:cNvSpPr/>
              <p:nvPr/>
            </p:nvSpPr>
            <p:spPr bwMode="auto">
              <a:xfrm>
                <a:off x="6251691" y="3308514"/>
                <a:ext cx="1190927" cy="1045593"/>
              </a:xfrm>
              <a:prstGeom prst="wedgeEllipseCallout">
                <a:avLst>
                  <a:gd name="adj1" fmla="val 67494"/>
                  <a:gd name="adj2" fmla="val -5312"/>
                </a:avLst>
              </a:prstGeom>
              <a:solidFill>
                <a:srgbClr val="E5F6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20000"/>
                  </a:lnSpc>
                  <a:spcBef>
                    <a:spcPct val="0"/>
                  </a:spcBef>
                  <a:spcAft>
                    <a:spcPct val="0"/>
                  </a:spcAft>
                  <a:buClrTx/>
                  <a:buSzTx/>
                  <a:buFont typeface="+mn-lt"/>
                  <a:buNone/>
                  <a:tabLst/>
                </a:pPr>
                <a:r>
                  <a:rPr lang="ja-JP" altLang="en-US" sz="800" dirty="0"/>
                  <a:t>来年の秋に、うちの米を</a:t>
                </a:r>
                <a:r>
                  <a:rPr lang="en-US" altLang="ja-JP" sz="800" dirty="0"/>
                  <a:t>60kg</a:t>
                </a:r>
                <a:r>
                  <a:rPr lang="ja-JP" altLang="en-US" sz="800" dirty="0"/>
                  <a:t>＝</a:t>
                </a:r>
                <a:r>
                  <a:rPr lang="en-US" altLang="ja-JP" sz="800" dirty="0"/>
                  <a:t>8,000</a:t>
                </a:r>
                <a:r>
                  <a:rPr lang="ja-JP" altLang="en-US" sz="800" dirty="0"/>
                  <a:t>円で買ってくれる？</a:t>
                </a:r>
                <a:endParaRPr kumimoji="0" lang="ja-JP" altLang="en-US" sz="800" b="0" i="0" u="none" strike="noStrike" cap="none" normalizeH="0" baseline="0" dirty="0">
                  <a:ln>
                    <a:noFill/>
                  </a:ln>
                  <a:solidFill>
                    <a:schemeClr val="tx1"/>
                  </a:solidFill>
                  <a:effectLst/>
                  <a:latin typeface="+mn-lt"/>
                </a:endParaRPr>
              </a:p>
            </p:txBody>
          </p:sp>
          <p:sp>
            <p:nvSpPr>
              <p:cNvPr id="26" name="吹き出し: 円形 25">
                <a:extLst>
                  <a:ext uri="{FF2B5EF4-FFF2-40B4-BE49-F238E27FC236}">
                    <a16:creationId xmlns:a16="http://schemas.microsoft.com/office/drawing/2014/main" id="{D854F815-5BDB-DE39-3BE0-6CB707BBD84B}"/>
                  </a:ext>
                </a:extLst>
              </p:cNvPr>
              <p:cNvSpPr/>
              <p:nvPr/>
            </p:nvSpPr>
            <p:spPr bwMode="auto">
              <a:xfrm>
                <a:off x="10953485" y="3275793"/>
                <a:ext cx="1190927" cy="773608"/>
              </a:xfrm>
              <a:prstGeom prst="wedgeEllipseCallout">
                <a:avLst>
                  <a:gd name="adj1" fmla="val -65023"/>
                  <a:gd name="adj2" fmla="val -6607"/>
                </a:avLst>
              </a:prstGeom>
              <a:solidFill>
                <a:srgbClr val="E5F6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20000"/>
                  </a:lnSpc>
                  <a:spcBef>
                    <a:spcPct val="0"/>
                  </a:spcBef>
                  <a:spcAft>
                    <a:spcPct val="0"/>
                  </a:spcAft>
                  <a:buClrTx/>
                  <a:buSzTx/>
                  <a:buFont typeface="+mn-lt"/>
                  <a:buNone/>
                  <a:tabLst/>
                </a:pPr>
                <a:r>
                  <a:rPr lang="ja-JP" altLang="en-US" sz="800" dirty="0"/>
                  <a:t>いいよ、その代わり配送もお願いね。</a:t>
                </a:r>
                <a:endParaRPr kumimoji="0" lang="ja-JP" altLang="en-US" sz="800" b="0" i="0" u="none" strike="noStrike" cap="none" normalizeH="0" baseline="0" dirty="0">
                  <a:ln>
                    <a:noFill/>
                  </a:ln>
                  <a:solidFill>
                    <a:schemeClr val="tx1"/>
                  </a:solidFill>
                  <a:effectLst/>
                  <a:latin typeface="+mn-lt"/>
                </a:endParaRPr>
              </a:p>
            </p:txBody>
          </p:sp>
        </p:grpSp>
        <p:sp>
          <p:nvSpPr>
            <p:cNvPr id="62" name="正方形/長方形 61">
              <a:extLst>
                <a:ext uri="{FF2B5EF4-FFF2-40B4-BE49-F238E27FC236}">
                  <a16:creationId xmlns:a16="http://schemas.microsoft.com/office/drawing/2014/main" id="{BF7BF7B9-72F8-4FED-CDC8-BFFD565CD2EE}"/>
                </a:ext>
              </a:extLst>
            </p:cNvPr>
            <p:cNvSpPr/>
            <p:nvPr/>
          </p:nvSpPr>
          <p:spPr bwMode="auto">
            <a:xfrm>
              <a:off x="5422030" y="2568301"/>
              <a:ext cx="1142024" cy="328921"/>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20000"/>
                </a:lnSpc>
                <a:spcBef>
                  <a:spcPct val="0"/>
                </a:spcBef>
                <a:spcAft>
                  <a:spcPct val="0"/>
                </a:spcAft>
                <a:buClrTx/>
                <a:buSzTx/>
                <a:buFont typeface="+mn-lt"/>
                <a:buNone/>
                <a:tabLst/>
              </a:pPr>
              <a:r>
                <a:rPr kumimoji="0" lang="ja-JP" altLang="en-US" sz="1400" b="0" i="0" u="none" strike="noStrike" cap="none" normalizeH="0" baseline="0" dirty="0">
                  <a:ln>
                    <a:noFill/>
                  </a:ln>
                  <a:solidFill>
                    <a:schemeClr val="tx1"/>
                  </a:solidFill>
                  <a:effectLst/>
                  <a:latin typeface="+mn-lt"/>
                </a:rPr>
                <a:t>フォワード</a:t>
              </a:r>
            </a:p>
          </p:txBody>
        </p:sp>
      </p:grpSp>
      <p:grpSp>
        <p:nvGrpSpPr>
          <p:cNvPr id="1031" name="グループ化 1030">
            <a:extLst>
              <a:ext uri="{FF2B5EF4-FFF2-40B4-BE49-F238E27FC236}">
                <a16:creationId xmlns:a16="http://schemas.microsoft.com/office/drawing/2014/main" id="{07EB6373-1F9A-A730-8E0D-97B903E2B710}"/>
              </a:ext>
            </a:extLst>
          </p:cNvPr>
          <p:cNvGrpSpPr/>
          <p:nvPr/>
        </p:nvGrpSpPr>
        <p:grpSpPr>
          <a:xfrm>
            <a:off x="5503505" y="3771058"/>
            <a:ext cx="6556090" cy="1441317"/>
            <a:chOff x="5503505" y="3771058"/>
            <a:chExt cx="6556090" cy="1441317"/>
          </a:xfrm>
        </p:grpSpPr>
        <p:grpSp>
          <p:nvGrpSpPr>
            <p:cNvPr id="49" name="グループ化 48">
              <a:extLst>
                <a:ext uri="{FF2B5EF4-FFF2-40B4-BE49-F238E27FC236}">
                  <a16:creationId xmlns:a16="http://schemas.microsoft.com/office/drawing/2014/main" id="{7425AB37-DBA7-2BD5-156F-6803C45F2205}"/>
                </a:ext>
              </a:extLst>
            </p:cNvPr>
            <p:cNvGrpSpPr/>
            <p:nvPr/>
          </p:nvGrpSpPr>
          <p:grpSpPr>
            <a:xfrm>
              <a:off x="6208722" y="3771058"/>
              <a:ext cx="5850873" cy="1441317"/>
              <a:chOff x="6208722" y="3771058"/>
              <a:chExt cx="5850873" cy="1441317"/>
            </a:xfrm>
          </p:grpSpPr>
          <p:grpSp>
            <p:nvGrpSpPr>
              <p:cNvPr id="35" name="グループ化 34">
                <a:extLst>
                  <a:ext uri="{FF2B5EF4-FFF2-40B4-BE49-F238E27FC236}">
                    <a16:creationId xmlns:a16="http://schemas.microsoft.com/office/drawing/2014/main" id="{05AC27EB-1268-30AA-8E04-5EAFB49B54F8}"/>
                  </a:ext>
                </a:extLst>
              </p:cNvPr>
              <p:cNvGrpSpPr/>
              <p:nvPr/>
            </p:nvGrpSpPr>
            <p:grpSpPr>
              <a:xfrm>
                <a:off x="6208722" y="3771058"/>
                <a:ext cx="5850873" cy="1381347"/>
                <a:chOff x="7522528" y="2876025"/>
                <a:chExt cx="6101414" cy="1554537"/>
              </a:xfrm>
            </p:grpSpPr>
            <p:pic>
              <p:nvPicPr>
                <p:cNvPr id="36" name="Picture 6" descr="米農家のイラスト（農業）">
                  <a:extLst>
                    <a:ext uri="{FF2B5EF4-FFF2-40B4-BE49-F238E27FC236}">
                      <a16:creationId xmlns:a16="http://schemas.microsoft.com/office/drawing/2014/main" id="{465964B6-5657-8256-B95F-7871AA3D0C3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22528" y="3429000"/>
                  <a:ext cx="1031208" cy="971913"/>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2" descr="米袋を持つ人のイラスト（農家） | かわいいフリー素材集 いらすとや">
                  <a:extLst>
                    <a:ext uri="{FF2B5EF4-FFF2-40B4-BE49-F238E27FC236}">
                      <a16:creationId xmlns:a16="http://schemas.microsoft.com/office/drawing/2014/main" id="{A3267B14-000A-4077-A57D-EE750E425F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2299" y="3399354"/>
                  <a:ext cx="1031208" cy="1031208"/>
                </a:xfrm>
                <a:prstGeom prst="rect">
                  <a:avLst/>
                </a:prstGeom>
                <a:noFill/>
                <a:extLst>
                  <a:ext uri="{909E8E84-426E-40DD-AFC4-6F175D3DCCD1}">
                    <a14:hiddenFill xmlns:a14="http://schemas.microsoft.com/office/drawing/2010/main">
                      <a:solidFill>
                        <a:srgbClr val="FFFFFF"/>
                      </a:solidFill>
                    </a14:hiddenFill>
                  </a:ext>
                </a:extLst>
              </p:spPr>
            </p:pic>
            <p:sp>
              <p:nvSpPr>
                <p:cNvPr id="40" name="吹き出し: 円形 39">
                  <a:extLst>
                    <a:ext uri="{FF2B5EF4-FFF2-40B4-BE49-F238E27FC236}">
                      <a16:creationId xmlns:a16="http://schemas.microsoft.com/office/drawing/2014/main" id="{C32CB2C6-9E8F-97FC-14F1-771775066816}"/>
                    </a:ext>
                  </a:extLst>
                </p:cNvPr>
                <p:cNvSpPr/>
                <p:nvPr/>
              </p:nvSpPr>
              <p:spPr bwMode="auto">
                <a:xfrm>
                  <a:off x="8283026" y="2951872"/>
                  <a:ext cx="2670459" cy="533542"/>
                </a:xfrm>
                <a:prstGeom prst="wedgeEllipseCallout">
                  <a:avLst>
                    <a:gd name="adj1" fmla="val -22384"/>
                    <a:gd name="adj2" fmla="val 92905"/>
                  </a:avLst>
                </a:prstGeom>
                <a:solidFill>
                  <a:srgbClr val="E5F6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20000"/>
                    </a:lnSpc>
                    <a:spcBef>
                      <a:spcPct val="0"/>
                    </a:spcBef>
                    <a:spcAft>
                      <a:spcPct val="0"/>
                    </a:spcAft>
                    <a:buClrTx/>
                    <a:buSzTx/>
                    <a:buFont typeface="+mn-lt"/>
                    <a:buNone/>
                    <a:tabLst/>
                  </a:pPr>
                  <a:r>
                    <a:rPr lang="ja-JP" altLang="en-US" sz="800" dirty="0"/>
                    <a:t>「将来、お米を買うか売るか決められる権利」をあらかじめ売買する。</a:t>
                  </a:r>
                  <a:endParaRPr kumimoji="0" lang="ja-JP" altLang="en-US" sz="800" b="0" i="0" u="none" strike="noStrike" cap="none" normalizeH="0" baseline="0" dirty="0">
                    <a:ln>
                      <a:noFill/>
                    </a:ln>
                    <a:solidFill>
                      <a:schemeClr val="tx1"/>
                    </a:solidFill>
                    <a:effectLst/>
                    <a:latin typeface="+mn-lt"/>
                  </a:endParaRPr>
                </a:p>
              </p:txBody>
            </p:sp>
            <p:sp>
              <p:nvSpPr>
                <p:cNvPr id="42" name="吹き出し: 円形 41">
                  <a:extLst>
                    <a:ext uri="{FF2B5EF4-FFF2-40B4-BE49-F238E27FC236}">
                      <a16:creationId xmlns:a16="http://schemas.microsoft.com/office/drawing/2014/main" id="{EF6FF196-F355-8EBD-E3E5-2488BEA68ED5}"/>
                    </a:ext>
                  </a:extLst>
                </p:cNvPr>
                <p:cNvSpPr/>
                <p:nvPr/>
              </p:nvSpPr>
              <p:spPr bwMode="auto">
                <a:xfrm>
                  <a:off x="10953484" y="2876025"/>
                  <a:ext cx="2670458" cy="805566"/>
                </a:xfrm>
                <a:prstGeom prst="wedgeEllipseCallout">
                  <a:avLst>
                    <a:gd name="adj1" fmla="val -57976"/>
                    <a:gd name="adj2" fmla="val 49377"/>
                  </a:avLst>
                </a:prstGeom>
                <a:solidFill>
                  <a:srgbClr val="E5F6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20000"/>
                    </a:lnSpc>
                    <a:spcBef>
                      <a:spcPct val="0"/>
                    </a:spcBef>
                    <a:spcAft>
                      <a:spcPct val="0"/>
                    </a:spcAft>
                    <a:buClrTx/>
                    <a:buSzTx/>
                    <a:buFont typeface="+mn-lt"/>
                    <a:buNone/>
                    <a:tabLst/>
                  </a:pPr>
                  <a:r>
                    <a:rPr lang="ja-JP" altLang="en-US" sz="800" dirty="0"/>
                    <a:t>「</a:t>
                  </a:r>
                  <a:r>
                    <a:rPr lang="en-US" altLang="ja-JP" sz="800" dirty="0"/>
                    <a:t>1</a:t>
                  </a:r>
                  <a:r>
                    <a:rPr lang="ja-JP" altLang="en-US" sz="800" dirty="0"/>
                    <a:t>か月後にお米を</a:t>
                  </a:r>
                  <a:r>
                    <a:rPr lang="en-US" altLang="ja-JP" sz="800" dirty="0"/>
                    <a:t>60kg</a:t>
                  </a:r>
                  <a:r>
                    <a:rPr lang="ja-JP" altLang="en-US" sz="800" dirty="0"/>
                    <a:t>＝</a:t>
                  </a:r>
                  <a:r>
                    <a:rPr lang="en-US" altLang="ja-JP" sz="800" dirty="0"/>
                    <a:t>10,000</a:t>
                  </a:r>
                  <a:r>
                    <a:rPr lang="ja-JP" altLang="en-US" sz="800" dirty="0"/>
                    <a:t>円で買うことができる券」を今、</a:t>
                  </a:r>
                  <a:r>
                    <a:rPr lang="en-US" altLang="ja-JP" sz="800" dirty="0"/>
                    <a:t>1,000</a:t>
                  </a:r>
                  <a:r>
                    <a:rPr lang="ja-JP" altLang="en-US" sz="800" dirty="0"/>
                    <a:t>円で買っておく。</a:t>
                  </a:r>
                  <a:endParaRPr kumimoji="0" lang="ja-JP" altLang="en-US" sz="800" b="0" i="0" u="none" strike="noStrike" cap="none" normalizeH="0" baseline="0" dirty="0">
                    <a:ln>
                      <a:noFill/>
                    </a:ln>
                    <a:solidFill>
                      <a:schemeClr val="tx1"/>
                    </a:solidFill>
                    <a:effectLst/>
                    <a:latin typeface="+mn-lt"/>
                  </a:endParaRPr>
                </a:p>
              </p:txBody>
            </p:sp>
          </p:grpSp>
          <p:pic>
            <p:nvPicPr>
              <p:cNvPr id="2056" name="Picture 8" descr="回数券のイラスト | かわいいフリー素材集 いらすとや">
                <a:extLst>
                  <a:ext uri="{FF2B5EF4-FFF2-40B4-BE49-F238E27FC236}">
                    <a16:creationId xmlns:a16="http://schemas.microsoft.com/office/drawing/2014/main" id="{3B52DE14-F874-6870-3D11-FD26280E16F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62939" y="4651959"/>
                <a:ext cx="517736" cy="560416"/>
              </a:xfrm>
              <a:prstGeom prst="rect">
                <a:avLst/>
              </a:prstGeom>
              <a:noFill/>
              <a:extLst>
                <a:ext uri="{909E8E84-426E-40DD-AFC4-6F175D3DCCD1}">
                  <a14:hiddenFill xmlns:a14="http://schemas.microsoft.com/office/drawing/2010/main">
                    <a:solidFill>
                      <a:srgbClr val="FFFFFF"/>
                    </a:solidFill>
                  </a14:hiddenFill>
                </a:ext>
              </a:extLst>
            </p:spPr>
          </p:pic>
        </p:grpSp>
        <p:sp>
          <p:nvSpPr>
            <p:cNvPr id="48" name="矢印: 右 47">
              <a:extLst>
                <a:ext uri="{FF2B5EF4-FFF2-40B4-BE49-F238E27FC236}">
                  <a16:creationId xmlns:a16="http://schemas.microsoft.com/office/drawing/2014/main" id="{FD83941F-93ED-0C7B-0A4F-D5606A505B13}"/>
                </a:ext>
              </a:extLst>
            </p:cNvPr>
            <p:cNvSpPr/>
            <p:nvPr/>
          </p:nvSpPr>
          <p:spPr bwMode="auto">
            <a:xfrm>
              <a:off x="7565868" y="4452351"/>
              <a:ext cx="590777" cy="251915"/>
            </a:xfrm>
            <a:prstGeom prst="rightArrow">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20000"/>
                </a:lnSpc>
                <a:spcBef>
                  <a:spcPct val="0"/>
                </a:spcBef>
                <a:spcAft>
                  <a:spcPct val="0"/>
                </a:spcAft>
                <a:buClrTx/>
                <a:buSzTx/>
                <a:buFont typeface="+mn-lt"/>
                <a:buNone/>
                <a:tabLst/>
              </a:pPr>
              <a:endParaRPr kumimoji="0" lang="ja-JP" altLang="en-US" sz="1400" b="0" i="0" u="none" strike="noStrike" cap="none" normalizeH="0" baseline="0" dirty="0" err="1">
                <a:ln>
                  <a:noFill/>
                </a:ln>
                <a:solidFill>
                  <a:schemeClr val="tx1"/>
                </a:solidFill>
                <a:effectLst/>
                <a:latin typeface="+mn-lt"/>
              </a:endParaRPr>
            </a:p>
          </p:txBody>
        </p:sp>
        <p:sp>
          <p:nvSpPr>
            <p:cNvPr id="1025" name="正方形/長方形 1024">
              <a:extLst>
                <a:ext uri="{FF2B5EF4-FFF2-40B4-BE49-F238E27FC236}">
                  <a16:creationId xmlns:a16="http://schemas.microsoft.com/office/drawing/2014/main" id="{65CFE7D3-F5CE-F383-2B8C-79E9140BCD78}"/>
                </a:ext>
              </a:extLst>
            </p:cNvPr>
            <p:cNvSpPr/>
            <p:nvPr/>
          </p:nvSpPr>
          <p:spPr bwMode="auto">
            <a:xfrm>
              <a:off x="5503505" y="3983634"/>
              <a:ext cx="1142024" cy="328921"/>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20000"/>
                </a:lnSpc>
                <a:spcBef>
                  <a:spcPct val="0"/>
                </a:spcBef>
                <a:spcAft>
                  <a:spcPct val="0"/>
                </a:spcAft>
                <a:buClrTx/>
                <a:buSzTx/>
                <a:buFont typeface="+mn-lt"/>
                <a:buNone/>
                <a:tabLst/>
              </a:pPr>
              <a:r>
                <a:rPr kumimoji="0" lang="ja-JP" altLang="en-US" sz="1400" b="0" i="0" u="none" strike="noStrike" cap="none" normalizeH="0" baseline="0" dirty="0">
                  <a:ln>
                    <a:noFill/>
                  </a:ln>
                  <a:solidFill>
                    <a:schemeClr val="tx1"/>
                  </a:solidFill>
                  <a:effectLst/>
                  <a:latin typeface="+mn-lt"/>
                </a:rPr>
                <a:t>オプション</a:t>
              </a:r>
            </a:p>
          </p:txBody>
        </p:sp>
      </p:grpSp>
      <p:grpSp>
        <p:nvGrpSpPr>
          <p:cNvPr id="1032" name="グループ化 1031">
            <a:extLst>
              <a:ext uri="{FF2B5EF4-FFF2-40B4-BE49-F238E27FC236}">
                <a16:creationId xmlns:a16="http://schemas.microsoft.com/office/drawing/2014/main" id="{8EDDC4B6-7E80-5269-215C-4494DE0D196C}"/>
              </a:ext>
            </a:extLst>
          </p:cNvPr>
          <p:cNvGrpSpPr/>
          <p:nvPr/>
        </p:nvGrpSpPr>
        <p:grpSpPr>
          <a:xfrm>
            <a:off x="5549718" y="5212375"/>
            <a:ext cx="6594120" cy="1564597"/>
            <a:chOff x="5549718" y="5212375"/>
            <a:chExt cx="6594120" cy="1564597"/>
          </a:xfrm>
        </p:grpSpPr>
        <p:grpSp>
          <p:nvGrpSpPr>
            <p:cNvPr id="61" name="グループ化 60">
              <a:extLst>
                <a:ext uri="{FF2B5EF4-FFF2-40B4-BE49-F238E27FC236}">
                  <a16:creationId xmlns:a16="http://schemas.microsoft.com/office/drawing/2014/main" id="{D6DEF1FA-1AD0-12C2-A5AB-67E10C456EDD}"/>
                </a:ext>
              </a:extLst>
            </p:cNvPr>
            <p:cNvGrpSpPr/>
            <p:nvPr/>
          </p:nvGrpSpPr>
          <p:grpSpPr>
            <a:xfrm>
              <a:off x="5940311" y="5227401"/>
              <a:ext cx="6203527" cy="1549571"/>
              <a:chOff x="5696472" y="5250272"/>
              <a:chExt cx="6203527" cy="1549571"/>
            </a:xfrm>
          </p:grpSpPr>
          <p:grpSp>
            <p:nvGrpSpPr>
              <p:cNvPr id="50" name="グループ化 49">
                <a:extLst>
                  <a:ext uri="{FF2B5EF4-FFF2-40B4-BE49-F238E27FC236}">
                    <a16:creationId xmlns:a16="http://schemas.microsoft.com/office/drawing/2014/main" id="{71CF4578-8B1C-C510-A808-D2DB65A23C54}"/>
                  </a:ext>
                </a:extLst>
              </p:cNvPr>
              <p:cNvGrpSpPr/>
              <p:nvPr/>
            </p:nvGrpSpPr>
            <p:grpSpPr>
              <a:xfrm>
                <a:off x="7248913" y="5250272"/>
                <a:ext cx="3184610" cy="1441614"/>
                <a:chOff x="7522528" y="2808202"/>
                <a:chExt cx="3320979" cy="1622360"/>
              </a:xfrm>
            </p:grpSpPr>
            <p:pic>
              <p:nvPicPr>
                <p:cNvPr id="51" name="Picture 6" descr="米農家のイラスト（農業）">
                  <a:extLst>
                    <a:ext uri="{FF2B5EF4-FFF2-40B4-BE49-F238E27FC236}">
                      <a16:creationId xmlns:a16="http://schemas.microsoft.com/office/drawing/2014/main" id="{F3625079-A73F-7F28-F5BA-09B44235C63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22528" y="3429000"/>
                  <a:ext cx="1031208" cy="971913"/>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2" descr="米袋を持つ人のイラスト（農家） | かわいいフリー素材集 いらすとや">
                  <a:extLst>
                    <a:ext uri="{FF2B5EF4-FFF2-40B4-BE49-F238E27FC236}">
                      <a16:creationId xmlns:a16="http://schemas.microsoft.com/office/drawing/2014/main" id="{DFD93FE1-C26A-9F5F-DD94-3A641FE0B2D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2299" y="3399354"/>
                  <a:ext cx="1031208" cy="1031208"/>
                </a:xfrm>
                <a:prstGeom prst="rect">
                  <a:avLst/>
                </a:prstGeom>
                <a:noFill/>
                <a:extLst>
                  <a:ext uri="{909E8E84-426E-40DD-AFC4-6F175D3DCCD1}">
                    <a14:hiddenFill xmlns:a14="http://schemas.microsoft.com/office/drawing/2010/main">
                      <a:solidFill>
                        <a:srgbClr val="FFFFFF"/>
                      </a:solidFill>
                    </a14:hiddenFill>
                  </a:ext>
                </a:extLst>
              </p:spPr>
            </p:pic>
            <p:sp>
              <p:nvSpPr>
                <p:cNvPr id="53" name="矢印: 左右 52">
                  <a:extLst>
                    <a:ext uri="{FF2B5EF4-FFF2-40B4-BE49-F238E27FC236}">
                      <a16:creationId xmlns:a16="http://schemas.microsoft.com/office/drawing/2014/main" id="{FF618488-B118-34B8-DE5A-9778CBE31970}"/>
                    </a:ext>
                  </a:extLst>
                </p:cNvPr>
                <p:cNvSpPr/>
                <p:nvPr/>
              </p:nvSpPr>
              <p:spPr bwMode="auto">
                <a:xfrm>
                  <a:off x="8771333" y="3579632"/>
                  <a:ext cx="853440" cy="378355"/>
                </a:xfrm>
                <a:prstGeom prst="leftRightArrow">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20000"/>
                    </a:lnSpc>
                    <a:spcBef>
                      <a:spcPct val="0"/>
                    </a:spcBef>
                    <a:spcAft>
                      <a:spcPct val="0"/>
                    </a:spcAft>
                    <a:buClrTx/>
                    <a:buSzTx/>
                    <a:buFont typeface="+mn-lt"/>
                    <a:buNone/>
                    <a:tabLst/>
                  </a:pPr>
                  <a:endParaRPr kumimoji="0" lang="ja-JP" altLang="en-US" sz="1400" b="0" i="0" u="none" strike="noStrike" cap="none" normalizeH="0" baseline="0" dirty="0" err="1">
                    <a:ln>
                      <a:noFill/>
                    </a:ln>
                    <a:solidFill>
                      <a:schemeClr val="tx1"/>
                    </a:solidFill>
                    <a:effectLst/>
                    <a:latin typeface="+mn-lt"/>
                  </a:endParaRPr>
                </a:p>
              </p:txBody>
            </p:sp>
            <p:sp>
              <p:nvSpPr>
                <p:cNvPr id="54" name="吹き出し: 円形 53">
                  <a:extLst>
                    <a:ext uri="{FF2B5EF4-FFF2-40B4-BE49-F238E27FC236}">
                      <a16:creationId xmlns:a16="http://schemas.microsoft.com/office/drawing/2014/main" id="{12519183-6735-8ABE-1750-734EC19C554A}"/>
                    </a:ext>
                  </a:extLst>
                </p:cNvPr>
                <p:cNvSpPr/>
                <p:nvPr/>
              </p:nvSpPr>
              <p:spPr bwMode="auto">
                <a:xfrm>
                  <a:off x="8283026" y="2808202"/>
                  <a:ext cx="2390437" cy="710315"/>
                </a:xfrm>
                <a:prstGeom prst="wedgeEllipseCallout">
                  <a:avLst>
                    <a:gd name="adj1" fmla="val -23270"/>
                    <a:gd name="adj2" fmla="val 63898"/>
                  </a:avLst>
                </a:prstGeom>
                <a:solidFill>
                  <a:srgbClr val="E5F6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20000"/>
                    </a:lnSpc>
                    <a:spcBef>
                      <a:spcPct val="0"/>
                    </a:spcBef>
                    <a:spcAft>
                      <a:spcPct val="0"/>
                    </a:spcAft>
                    <a:buClrTx/>
                    <a:buSzTx/>
                    <a:buFont typeface="+mn-lt"/>
                    <a:buNone/>
                    <a:tabLst/>
                  </a:pPr>
                  <a:r>
                    <a:rPr lang="ja-JP" altLang="en-US" sz="800" dirty="0"/>
                    <a:t>お互いの金利の支払い方法を交換。</a:t>
                  </a:r>
                  <a:r>
                    <a:rPr lang="en-US" altLang="ja-JP" sz="800" dirty="0"/>
                    <a:t>Win-Win</a:t>
                  </a:r>
                  <a:r>
                    <a:rPr lang="ja-JP" altLang="en-US" sz="800" dirty="0"/>
                    <a:t>になる場合がある。</a:t>
                  </a:r>
                  <a:endParaRPr kumimoji="0" lang="ja-JP" altLang="en-US" sz="800" b="0" i="0" u="none" strike="noStrike" cap="none" normalizeH="0" baseline="0" dirty="0">
                    <a:ln>
                      <a:noFill/>
                    </a:ln>
                    <a:solidFill>
                      <a:schemeClr val="tx1"/>
                    </a:solidFill>
                    <a:effectLst/>
                    <a:latin typeface="+mn-lt"/>
                  </a:endParaRPr>
                </a:p>
              </p:txBody>
            </p:sp>
          </p:grpSp>
          <p:sp>
            <p:nvSpPr>
              <p:cNvPr id="57" name="思考の吹き出し: 雲形 56">
                <a:extLst>
                  <a:ext uri="{FF2B5EF4-FFF2-40B4-BE49-F238E27FC236}">
                    <a16:creationId xmlns:a16="http://schemas.microsoft.com/office/drawing/2014/main" id="{CADCB3F1-7E89-8903-D5C7-D1F7A59A231C}"/>
                  </a:ext>
                </a:extLst>
              </p:cNvPr>
              <p:cNvSpPr/>
              <p:nvPr/>
            </p:nvSpPr>
            <p:spPr bwMode="auto">
              <a:xfrm>
                <a:off x="10528019" y="5342989"/>
                <a:ext cx="1371980" cy="1322552"/>
              </a:xfrm>
              <a:prstGeom prst="cloudCallout">
                <a:avLst>
                  <a:gd name="adj1" fmla="val -57663"/>
                  <a:gd name="adj2" fmla="val -6229"/>
                </a:avLst>
              </a:prstGeom>
              <a:solidFill>
                <a:srgbClr val="E5F6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20000"/>
                  </a:lnSpc>
                  <a:spcBef>
                    <a:spcPct val="0"/>
                  </a:spcBef>
                  <a:spcAft>
                    <a:spcPct val="0"/>
                  </a:spcAft>
                  <a:buClrTx/>
                  <a:buSzTx/>
                  <a:buFont typeface="+mn-lt"/>
                  <a:buNone/>
                  <a:tabLst/>
                </a:pPr>
                <a:r>
                  <a:rPr lang="ja-JP" altLang="en-US" sz="800" dirty="0"/>
                  <a:t>変動金利でお金を借りているが、金利が上がって返済額が増えて困っている。</a:t>
                </a:r>
                <a:endParaRPr kumimoji="0" lang="ja-JP" altLang="en-US" sz="800" b="0" i="0" u="none" strike="noStrike" cap="none" normalizeH="0" baseline="0" dirty="0">
                  <a:ln>
                    <a:noFill/>
                  </a:ln>
                  <a:solidFill>
                    <a:schemeClr val="tx1"/>
                  </a:solidFill>
                  <a:effectLst/>
                  <a:latin typeface="+mn-lt"/>
                </a:endParaRPr>
              </a:p>
            </p:txBody>
          </p:sp>
          <p:sp>
            <p:nvSpPr>
              <p:cNvPr id="58" name="思考の吹き出し: 雲形 57">
                <a:extLst>
                  <a:ext uri="{FF2B5EF4-FFF2-40B4-BE49-F238E27FC236}">
                    <a16:creationId xmlns:a16="http://schemas.microsoft.com/office/drawing/2014/main" id="{43748138-998F-9378-FD1A-B3C7772C4D40}"/>
                  </a:ext>
                </a:extLst>
              </p:cNvPr>
              <p:cNvSpPr/>
              <p:nvPr/>
            </p:nvSpPr>
            <p:spPr bwMode="auto">
              <a:xfrm>
                <a:off x="5696472" y="5331402"/>
                <a:ext cx="1526749" cy="1468441"/>
              </a:xfrm>
              <a:prstGeom prst="cloudCallout">
                <a:avLst>
                  <a:gd name="adj1" fmla="val 49401"/>
                  <a:gd name="adj2" fmla="val 236"/>
                </a:avLst>
              </a:prstGeom>
              <a:solidFill>
                <a:srgbClr val="E5F6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20000"/>
                  </a:lnSpc>
                  <a:spcBef>
                    <a:spcPct val="0"/>
                  </a:spcBef>
                  <a:spcAft>
                    <a:spcPct val="0"/>
                  </a:spcAft>
                  <a:buClrTx/>
                  <a:buSzTx/>
                  <a:buFont typeface="+mn-lt"/>
                  <a:buNone/>
                  <a:tabLst/>
                </a:pPr>
                <a:r>
                  <a:rPr lang="ja-JP" altLang="en-US" sz="800" dirty="0"/>
                  <a:t>固定金利でローンを返済中。金利が下がってきたので「もっと安く借りられたかも</a:t>
                </a:r>
                <a:r>
                  <a:rPr lang="en-US" altLang="ja-JP" sz="800" dirty="0"/>
                  <a:t>…</a:t>
                </a:r>
                <a:r>
                  <a:rPr lang="ja-JP" altLang="en-US" sz="800" dirty="0"/>
                  <a:t>」と感じている。</a:t>
                </a:r>
                <a:endParaRPr kumimoji="0" lang="ja-JP" altLang="en-US" sz="800" b="0" i="0" u="none" strike="noStrike" cap="none" normalizeH="0" baseline="0" dirty="0">
                  <a:ln>
                    <a:noFill/>
                  </a:ln>
                  <a:solidFill>
                    <a:schemeClr val="tx1"/>
                  </a:solidFill>
                  <a:effectLst/>
                  <a:latin typeface="+mn-lt"/>
                </a:endParaRPr>
              </a:p>
            </p:txBody>
          </p:sp>
        </p:grpSp>
        <p:sp>
          <p:nvSpPr>
            <p:cNvPr id="1027" name="正方形/長方形 1026">
              <a:extLst>
                <a:ext uri="{FF2B5EF4-FFF2-40B4-BE49-F238E27FC236}">
                  <a16:creationId xmlns:a16="http://schemas.microsoft.com/office/drawing/2014/main" id="{62A54023-08CB-792C-7162-BF6D3860A198}"/>
                </a:ext>
              </a:extLst>
            </p:cNvPr>
            <p:cNvSpPr/>
            <p:nvPr/>
          </p:nvSpPr>
          <p:spPr bwMode="auto">
            <a:xfrm>
              <a:off x="5549718" y="5212375"/>
              <a:ext cx="1142024" cy="328921"/>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20000"/>
                </a:lnSpc>
                <a:spcBef>
                  <a:spcPct val="0"/>
                </a:spcBef>
                <a:spcAft>
                  <a:spcPct val="0"/>
                </a:spcAft>
                <a:buClrTx/>
                <a:buSzTx/>
                <a:buFont typeface="+mn-lt"/>
                <a:buNone/>
                <a:tabLst/>
              </a:pPr>
              <a:r>
                <a:rPr lang="ja-JP" altLang="en-US" dirty="0">
                  <a:solidFill>
                    <a:schemeClr val="tx1"/>
                  </a:solidFill>
                </a:rPr>
                <a:t>スワップ</a:t>
              </a:r>
              <a:endParaRPr kumimoji="0" lang="ja-JP" altLang="en-US" sz="1400" b="0" i="0" u="none" strike="noStrike" cap="none" normalizeH="0" baseline="0" dirty="0">
                <a:ln>
                  <a:noFill/>
                </a:ln>
                <a:solidFill>
                  <a:schemeClr val="tx1"/>
                </a:solidFill>
                <a:effectLst/>
                <a:latin typeface="+mn-lt"/>
              </a:endParaRPr>
            </a:p>
          </p:txBody>
        </p:sp>
      </p:grpSp>
    </p:spTree>
    <p:extLst>
      <p:ext uri="{BB962C8B-B14F-4D97-AF65-F5344CB8AC3E}">
        <p14:creationId xmlns:p14="http://schemas.microsoft.com/office/powerpoint/2010/main" val="3376451267"/>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A53327-0C00-A3DC-F40B-5D57BDAD83FE}"/>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8D81BD2D-1835-FE39-7A3F-4C7A968B4C58}"/>
              </a:ext>
            </a:extLst>
          </p:cNvPr>
          <p:cNvSpPr>
            <a:spLocks noGrp="1"/>
          </p:cNvSpPr>
          <p:nvPr>
            <p:ph type="title"/>
          </p:nvPr>
        </p:nvSpPr>
        <p:spPr/>
        <p:txBody>
          <a:bodyPr/>
          <a:lstStyle/>
          <a:p>
            <a:r>
              <a:rPr lang="ja-JP" altLang="en-US" dirty="0"/>
              <a:t>第</a:t>
            </a:r>
            <a:r>
              <a:rPr lang="en-US" altLang="ja-JP" dirty="0"/>
              <a:t>2</a:t>
            </a:r>
            <a:r>
              <a:rPr lang="ja-JP" altLang="en-US" dirty="0"/>
              <a:t>章</a:t>
            </a:r>
            <a:r>
              <a:rPr lang="en-US" altLang="ja-JP" dirty="0"/>
              <a:t>:</a:t>
            </a:r>
            <a:r>
              <a:rPr lang="ja-JP" altLang="en-US" dirty="0"/>
              <a:t>オプションの理論と価格決定</a:t>
            </a:r>
            <a:endParaRPr kumimoji="1" lang="ja-JP" altLang="en-US" dirty="0"/>
          </a:p>
        </p:txBody>
      </p:sp>
      <p:sp>
        <p:nvSpPr>
          <p:cNvPr id="3" name="コンテンツ プレースホルダー 2">
            <a:extLst>
              <a:ext uri="{FF2B5EF4-FFF2-40B4-BE49-F238E27FC236}">
                <a16:creationId xmlns:a16="http://schemas.microsoft.com/office/drawing/2014/main" id="{44CB5A45-C168-2D50-42E6-88C92F72F379}"/>
              </a:ext>
            </a:extLst>
          </p:cNvPr>
          <p:cNvSpPr>
            <a:spLocks noGrp="1"/>
          </p:cNvSpPr>
          <p:nvPr>
            <p:ph sz="quarter" idx="15"/>
          </p:nvPr>
        </p:nvSpPr>
        <p:spPr>
          <a:xfrm>
            <a:off x="289560" y="1719262"/>
            <a:ext cx="5650752" cy="4288536"/>
          </a:xfrm>
        </p:spPr>
        <p:txBody>
          <a:bodyPr/>
          <a:lstStyle/>
          <a:p>
            <a:r>
              <a:rPr lang="en-US" altLang="ja-JP" sz="1200" b="1" dirty="0"/>
              <a:t>1.</a:t>
            </a:r>
            <a:r>
              <a:rPr lang="ja-JP" altLang="en-US" sz="1200" b="1" dirty="0"/>
              <a:t> オプションとは何か</a:t>
            </a:r>
            <a:endParaRPr lang="en-US" altLang="ja-JP" sz="1200" b="1" dirty="0"/>
          </a:p>
          <a:p>
            <a:pPr marL="171450" indent="-171450">
              <a:buFont typeface="Wingdings" panose="05000000000000000000" pitchFamily="2" charset="2"/>
              <a:buChar char="Ø"/>
            </a:pPr>
            <a:r>
              <a:rPr lang="ja-JP" altLang="en-US" sz="1200" dirty="0"/>
              <a:t>オプションは、将来のある時点で、あらかじめ決められた価格で原資産（株式、為替など）を「買う」または「売る」ことができる“権利”。</a:t>
            </a:r>
            <a:endParaRPr lang="en-US" altLang="ja-JP" sz="1200" dirty="0"/>
          </a:p>
          <a:p>
            <a:pPr marL="171450" indent="-171450">
              <a:buFont typeface="Wingdings" panose="05000000000000000000" pitchFamily="2" charset="2"/>
              <a:buChar char="Ø"/>
            </a:pPr>
            <a:r>
              <a:rPr lang="ja-JP" altLang="en-US" sz="1200" dirty="0"/>
              <a:t>オプションに関する小噺：</a:t>
            </a:r>
            <a:endParaRPr lang="en-US" altLang="ja-JP" sz="1200" dirty="0"/>
          </a:p>
          <a:p>
            <a:endParaRPr lang="en-US" altLang="ja-JP" sz="1200" dirty="0"/>
          </a:p>
          <a:p>
            <a:pPr marL="171450" indent="-171450">
              <a:buFont typeface="Wingdings" panose="05000000000000000000" pitchFamily="2" charset="2"/>
              <a:buChar char="Ø"/>
            </a:pPr>
            <a:endParaRPr lang="en-US" altLang="ja-JP" sz="1200" dirty="0"/>
          </a:p>
          <a:p>
            <a:pPr marL="171450" indent="-171450">
              <a:buFont typeface="Wingdings" panose="05000000000000000000" pitchFamily="2" charset="2"/>
              <a:buChar char="Ø"/>
            </a:pPr>
            <a:endParaRPr lang="en-US" altLang="ja-JP" sz="1200" dirty="0"/>
          </a:p>
          <a:p>
            <a:pPr marL="171450" indent="-171450">
              <a:buFont typeface="Wingdings" panose="05000000000000000000" pitchFamily="2" charset="2"/>
              <a:buChar char="Ø"/>
            </a:pPr>
            <a:endParaRPr lang="en-US" altLang="ja-JP" sz="1200" dirty="0"/>
          </a:p>
          <a:p>
            <a:pPr marL="171450" indent="-171450">
              <a:buFont typeface="Wingdings" panose="05000000000000000000" pitchFamily="2" charset="2"/>
              <a:buChar char="Ø"/>
            </a:pPr>
            <a:endParaRPr lang="en-US" altLang="ja-JP" sz="1200" dirty="0"/>
          </a:p>
          <a:p>
            <a:endParaRPr lang="en-US" altLang="ja-JP" sz="1200" b="1" dirty="0"/>
          </a:p>
          <a:p>
            <a:endParaRPr lang="en-US" altLang="ja-JP" sz="1200" b="1" dirty="0"/>
          </a:p>
          <a:p>
            <a:endParaRPr lang="en-US" altLang="ja-JP" sz="1200" b="1" dirty="0"/>
          </a:p>
          <a:p>
            <a:endParaRPr lang="en-US" altLang="ja-JP" sz="1200" b="1" dirty="0"/>
          </a:p>
          <a:p>
            <a:endParaRPr lang="en-US" altLang="ja-JP" sz="1200" b="1" dirty="0"/>
          </a:p>
          <a:p>
            <a:endParaRPr lang="en-US" altLang="ja-JP" sz="1200" b="1" dirty="0"/>
          </a:p>
          <a:p>
            <a:r>
              <a:rPr lang="en-US" altLang="ja-JP" sz="1200" b="1" dirty="0"/>
              <a:t>2. </a:t>
            </a:r>
            <a:r>
              <a:rPr lang="ja-JP" altLang="en-US" sz="1200" b="1" dirty="0"/>
              <a:t>オプションの種類</a:t>
            </a:r>
            <a:endParaRPr lang="en-US" altLang="ja-JP" sz="1200" b="1" dirty="0"/>
          </a:p>
          <a:p>
            <a:endParaRPr lang="en-US" altLang="ja-JP" sz="1200" dirty="0"/>
          </a:p>
          <a:p>
            <a:endParaRPr lang="en-US" altLang="ja-JP" sz="1200" dirty="0"/>
          </a:p>
          <a:p>
            <a:endParaRPr lang="en-US" altLang="ja-JP" sz="1200" dirty="0"/>
          </a:p>
          <a:p>
            <a:endParaRPr lang="en-US" altLang="ja-JP" sz="1200" dirty="0"/>
          </a:p>
          <a:p>
            <a:endParaRPr lang="en-US" altLang="ja-JP" sz="1200" dirty="0"/>
          </a:p>
        </p:txBody>
      </p:sp>
      <p:sp>
        <p:nvSpPr>
          <p:cNvPr id="4" name="コンテンツ プレースホルダー 2">
            <a:extLst>
              <a:ext uri="{FF2B5EF4-FFF2-40B4-BE49-F238E27FC236}">
                <a16:creationId xmlns:a16="http://schemas.microsoft.com/office/drawing/2014/main" id="{B089E124-0CF0-D286-E0E5-AF8D2A1E2476}"/>
              </a:ext>
            </a:extLst>
          </p:cNvPr>
          <p:cNvSpPr txBox="1">
            <a:spLocks/>
          </p:cNvSpPr>
          <p:nvPr/>
        </p:nvSpPr>
        <p:spPr>
          <a:xfrm>
            <a:off x="6177134" y="1719262"/>
            <a:ext cx="5650752" cy="4288536"/>
          </a:xfrm>
          <a:prstGeom prst="rect">
            <a:avLst/>
          </a:prstGeom>
        </p:spPr>
        <p:txBody>
          <a:bodyPr vert="horz" lIns="0" tIns="0" rIns="0" bIns="0" rtlCol="0">
            <a:noAutofit/>
          </a:bodyPr>
          <a:lstStyle>
            <a:lvl1pPr marL="0" marR="0" indent="0" algn="l" defTabSz="1218956" rtl="0" eaLnBrk="1" latinLnBrk="0" hangingPunct="1">
              <a:lnSpc>
                <a:spcPct val="120000"/>
              </a:lnSpc>
              <a:spcBef>
                <a:spcPts val="0"/>
              </a:spcBef>
              <a:spcAft>
                <a:spcPts val="0"/>
              </a:spcAft>
              <a:buClrTx/>
              <a:buSzTx/>
              <a:buFontTx/>
              <a:buNone/>
              <a:tabLst/>
              <a:defRPr kumimoji="1" sz="1400" b="0" i="0" u="none" strike="noStrike" cap="none" spc="0" baseline="0">
                <a:solidFill>
                  <a:schemeClr val="tx1"/>
                </a:solidFill>
                <a:uFillTx/>
                <a:latin typeface="+mn-lt"/>
                <a:ea typeface="+mn-ea"/>
                <a:cs typeface="+mj-cs"/>
                <a:sym typeface="+mn-lt"/>
              </a:defRPr>
            </a:lvl1pPr>
            <a:lvl2pPr marL="128016" marR="0" indent="-128016" algn="l" defTabSz="1218956" rtl="0" eaLnBrk="1" latinLnBrk="0" hangingPunct="1">
              <a:lnSpc>
                <a:spcPct val="120000"/>
              </a:lnSpc>
              <a:spcBef>
                <a:spcPts val="0"/>
              </a:spcBef>
              <a:spcAft>
                <a:spcPts val="0"/>
              </a:spcAft>
              <a:buClrTx/>
              <a:buSzPct val="100000"/>
              <a:buFontTx/>
              <a:buChar char="–"/>
              <a:tabLst/>
              <a:defRPr kumimoji="1" sz="1400" b="0" i="0" u="none" strike="noStrike" cap="none" spc="0" baseline="0">
                <a:solidFill>
                  <a:schemeClr val="tx1"/>
                </a:solidFill>
                <a:uFillTx/>
                <a:latin typeface="+mn-lt"/>
                <a:ea typeface="+mn-ea"/>
                <a:cs typeface="+mj-cs"/>
                <a:sym typeface="+mn-lt"/>
              </a:defRPr>
            </a:lvl2pPr>
            <a:lvl3pPr marL="256032" marR="0" indent="-128016" algn="l" defTabSz="1218956" rtl="0" eaLnBrk="1" latinLnBrk="0" hangingPunct="1">
              <a:lnSpc>
                <a:spcPct val="120000"/>
              </a:lnSpc>
              <a:spcBef>
                <a:spcPts val="0"/>
              </a:spcBef>
              <a:spcAft>
                <a:spcPts val="0"/>
              </a:spcAft>
              <a:buClrTx/>
              <a:buSzPct val="100000"/>
              <a:buFontTx/>
              <a:buChar char="•"/>
              <a:tabLst/>
              <a:defRPr kumimoji="1" sz="1400" b="0" i="0" u="none" strike="noStrike" cap="none" spc="0" baseline="0">
                <a:solidFill>
                  <a:schemeClr val="tx1"/>
                </a:solidFill>
                <a:uFillTx/>
                <a:latin typeface="+mn-lt"/>
                <a:ea typeface="+mn-ea"/>
                <a:cs typeface="+mj-cs"/>
                <a:sym typeface="+mn-lt"/>
              </a:defRPr>
            </a:lvl3pPr>
            <a:lvl4pPr marL="384048" marR="0" indent="-128016" algn="l" defTabSz="1218956" rtl="0" eaLnBrk="1" latinLnBrk="0" hangingPunct="1">
              <a:lnSpc>
                <a:spcPct val="120000"/>
              </a:lnSpc>
              <a:spcBef>
                <a:spcPts val="0"/>
              </a:spcBef>
              <a:spcAft>
                <a:spcPts val="0"/>
              </a:spcAft>
              <a:buClrTx/>
              <a:buSzPct val="100000"/>
              <a:buFontTx/>
              <a:buChar char="–"/>
              <a:tabLst/>
              <a:defRPr kumimoji="1" sz="1400" b="0" i="0" u="none" strike="noStrike" cap="none" spc="0" baseline="0">
                <a:solidFill>
                  <a:schemeClr val="tx1"/>
                </a:solidFill>
                <a:uFillTx/>
                <a:latin typeface="+mn-lt"/>
                <a:ea typeface="+mn-ea"/>
                <a:cs typeface="+mj-cs"/>
                <a:sym typeface="+mn-lt"/>
              </a:defRPr>
            </a:lvl4pPr>
            <a:lvl5pPr marL="512064" marR="0" indent="-128016" algn="l" defTabSz="1218956" rtl="0" eaLnBrk="1" latinLnBrk="0" hangingPunct="1">
              <a:lnSpc>
                <a:spcPct val="120000"/>
              </a:lnSpc>
              <a:spcBef>
                <a:spcPts val="0"/>
              </a:spcBef>
              <a:spcAft>
                <a:spcPts val="0"/>
              </a:spcAft>
              <a:buClrTx/>
              <a:buSzPct val="100000"/>
              <a:buFontTx/>
              <a:buChar char="•"/>
              <a:tabLst/>
              <a:defRPr kumimoji="1" sz="1400" b="0" i="0" u="none" strike="noStrike" cap="none" spc="0" baseline="0">
                <a:solidFill>
                  <a:schemeClr val="tx1"/>
                </a:solidFill>
                <a:uFillTx/>
                <a:latin typeface="+mn-lt"/>
                <a:ea typeface="+mn-ea"/>
                <a:cs typeface="+mj-cs"/>
                <a:sym typeface="+mn-lt"/>
              </a:defRPr>
            </a:lvl5pPr>
            <a:lvl6pPr marL="640080" marR="0" indent="-128016" algn="l" defTabSz="1218956" rtl="0" eaLnBrk="1" latinLnBrk="0" hangingPunct="1">
              <a:lnSpc>
                <a:spcPct val="100000"/>
              </a:lnSpc>
              <a:spcBef>
                <a:spcPts val="0"/>
              </a:spcBef>
              <a:spcAft>
                <a:spcPts val="600"/>
              </a:spcAft>
              <a:buClrTx/>
              <a:buSzPct val="100000"/>
              <a:buFontTx/>
              <a:buChar char="–"/>
              <a:tabLst/>
              <a:defRPr kumimoji="1" sz="1400" b="0" i="0" u="none" strike="noStrike" cap="none" spc="0" baseline="0">
                <a:solidFill>
                  <a:schemeClr val="tx1"/>
                </a:solidFill>
                <a:uFillTx/>
                <a:latin typeface="+mn-lt"/>
                <a:ea typeface="+mn-ea"/>
                <a:cs typeface="+mj-cs"/>
                <a:sym typeface="+mn-lt"/>
              </a:defRPr>
            </a:lvl6pPr>
            <a:lvl7pPr marL="768096" marR="0" indent="-128016" algn="l" defTabSz="1218956" rtl="0" eaLnBrk="1" latinLnBrk="0" hangingPunct="1">
              <a:lnSpc>
                <a:spcPct val="100000"/>
              </a:lnSpc>
              <a:spcBef>
                <a:spcPts val="0"/>
              </a:spcBef>
              <a:spcAft>
                <a:spcPts val="600"/>
              </a:spcAft>
              <a:buClrTx/>
              <a:buSzPct val="100000"/>
              <a:buFontTx/>
              <a:buChar char="•"/>
              <a:tabLst/>
              <a:defRPr kumimoji="1" sz="1400" b="0" i="0" u="none" strike="noStrike" cap="none" spc="0" baseline="0">
                <a:solidFill>
                  <a:schemeClr val="tx1"/>
                </a:solidFill>
                <a:uFillTx/>
                <a:latin typeface="+mn-lt"/>
                <a:ea typeface="+mn-ea"/>
                <a:cs typeface="+mj-cs"/>
                <a:sym typeface="+mn-lt"/>
              </a:defRPr>
            </a:lvl7pPr>
            <a:lvl8pPr marL="896112" marR="0" indent="-128016" algn="l" defTabSz="1218956" rtl="0" eaLnBrk="1" latinLnBrk="0" hangingPunct="1">
              <a:lnSpc>
                <a:spcPct val="100000"/>
              </a:lnSpc>
              <a:spcBef>
                <a:spcPts val="0"/>
              </a:spcBef>
              <a:spcAft>
                <a:spcPts val="600"/>
              </a:spcAft>
              <a:buClrTx/>
              <a:buSzPct val="100000"/>
              <a:buFontTx/>
              <a:buChar char="–"/>
              <a:tabLst/>
              <a:defRPr kumimoji="1" sz="1400" b="0" i="0" u="none" strike="noStrike" cap="none" spc="0" baseline="0">
                <a:solidFill>
                  <a:schemeClr val="tx1"/>
                </a:solidFill>
                <a:uFillTx/>
                <a:latin typeface="+mn-lt"/>
                <a:ea typeface="+mn-ea"/>
                <a:cs typeface="+mj-cs"/>
                <a:sym typeface="+mn-lt"/>
              </a:defRPr>
            </a:lvl8pPr>
            <a:lvl9pPr marL="1024128" marR="0" indent="-128016" algn="l" defTabSz="1218956" rtl="0" eaLnBrk="1" latinLnBrk="0" hangingPunct="1">
              <a:lnSpc>
                <a:spcPct val="100000"/>
              </a:lnSpc>
              <a:spcBef>
                <a:spcPts val="0"/>
              </a:spcBef>
              <a:spcAft>
                <a:spcPts val="6"/>
              </a:spcAft>
              <a:buClrTx/>
              <a:buSzPct val="100000"/>
              <a:buFontTx/>
              <a:buChar char="•"/>
              <a:tabLst/>
              <a:defRPr kumimoji="1" sz="1400" b="0" i="0" u="none" strike="noStrike" cap="none" spc="0" baseline="0">
                <a:solidFill>
                  <a:schemeClr val="tx1"/>
                </a:solidFill>
                <a:uFillTx/>
                <a:latin typeface="+mn-lt"/>
                <a:ea typeface="+mn-ea"/>
                <a:cs typeface="+mj-cs"/>
                <a:sym typeface="+mn-lt"/>
              </a:defRPr>
            </a:lvl9pPr>
          </a:lstStyle>
          <a:p>
            <a:r>
              <a:rPr lang="en-US" altLang="ja-JP" sz="1200" b="1" dirty="0"/>
              <a:t>3. </a:t>
            </a:r>
            <a:r>
              <a:rPr lang="ja-JP" altLang="en-US" sz="1200" b="1" dirty="0"/>
              <a:t>ブラック＝ショールズ・モデル（</a:t>
            </a:r>
            <a:r>
              <a:rPr lang="en-US" altLang="ja-JP" sz="1200" b="1" dirty="0"/>
              <a:t>BSM</a:t>
            </a:r>
            <a:r>
              <a:rPr lang="ja-JP" altLang="en-US" sz="1200" b="1" dirty="0"/>
              <a:t>）の概要</a:t>
            </a:r>
            <a:endParaRPr lang="en-US" altLang="ja-JP" sz="1200" b="1" dirty="0"/>
          </a:p>
          <a:p>
            <a:pPr marL="171450" indent="-171450">
              <a:buFont typeface="Wingdings" panose="05000000000000000000" pitchFamily="2" charset="2"/>
              <a:buChar char="Ø"/>
            </a:pPr>
            <a:r>
              <a:rPr lang="en-US" altLang="ja-JP" sz="1200" dirty="0"/>
              <a:t>1973</a:t>
            </a:r>
            <a:r>
              <a:rPr lang="ja-JP" altLang="en-US" sz="1200" dirty="0"/>
              <a:t>年に開発された、オプション価格の理論モデル</a:t>
            </a:r>
            <a:endParaRPr lang="en-US" altLang="ja-JP" sz="1200" dirty="0"/>
          </a:p>
          <a:p>
            <a:pPr marL="171450" indent="-171450">
              <a:buFont typeface="Wingdings" panose="05000000000000000000" pitchFamily="2" charset="2"/>
              <a:buChar char="Ø"/>
            </a:pPr>
            <a:r>
              <a:rPr lang="ja-JP" altLang="en-US" sz="1200" dirty="0"/>
              <a:t>オプションの理論価格を数式で求める手法</a:t>
            </a:r>
            <a:endParaRPr lang="en-US" altLang="ja-JP" sz="1200" dirty="0"/>
          </a:p>
          <a:p>
            <a:pPr marL="171450" indent="-171450">
              <a:buFont typeface="Wingdings" panose="05000000000000000000" pitchFamily="2" charset="2"/>
              <a:buChar char="Ø"/>
            </a:pPr>
            <a:r>
              <a:rPr lang="ja-JP" altLang="en-US" sz="1200" dirty="0"/>
              <a:t>実務で最も広く用いられているモデルのひとつ</a:t>
            </a:r>
            <a:endParaRPr lang="en-US" altLang="ja-JP" sz="1200" dirty="0"/>
          </a:p>
          <a:p>
            <a:endParaRPr lang="en-US" altLang="ja-JP" sz="1200" b="1" dirty="0"/>
          </a:p>
          <a:p>
            <a:r>
              <a:rPr lang="en-US" altLang="ja-JP" sz="1200" b="1" dirty="0"/>
              <a:t>4. </a:t>
            </a:r>
            <a:r>
              <a:rPr lang="ja-JP" altLang="en-US" sz="1200" b="1" dirty="0"/>
              <a:t>ブラック＝ショールズ・モデルの数式の紹介（コールオプションの式</a:t>
            </a:r>
            <a:r>
              <a:rPr lang="ja-JP" altLang="en-US" sz="1200" dirty="0"/>
              <a:t>）</a:t>
            </a:r>
            <a:endParaRPr lang="en-US" altLang="ja-JP" sz="1200" dirty="0"/>
          </a:p>
          <a:p>
            <a:endParaRPr lang="en-US" altLang="ja-JP" sz="1200" dirty="0"/>
          </a:p>
          <a:p>
            <a:endParaRPr lang="en-US" altLang="ja-JP" sz="1200" dirty="0"/>
          </a:p>
          <a:p>
            <a:endParaRPr lang="en-US" altLang="ja-JP" sz="1200" dirty="0"/>
          </a:p>
          <a:p>
            <a:endParaRPr lang="en-US" altLang="ja-JP" sz="1200" dirty="0"/>
          </a:p>
          <a:p>
            <a:endParaRPr lang="en-US" altLang="ja-JP" sz="1200" dirty="0"/>
          </a:p>
          <a:p>
            <a:endParaRPr lang="en-US" altLang="ja-JP" sz="1200" dirty="0"/>
          </a:p>
          <a:p>
            <a:endParaRPr lang="en-US" altLang="ja-JP" sz="1200" dirty="0"/>
          </a:p>
          <a:p>
            <a:endParaRPr lang="en-US" altLang="ja-JP" sz="1200" dirty="0"/>
          </a:p>
          <a:p>
            <a:endParaRPr lang="en-US" altLang="ja-JP" sz="1200" dirty="0"/>
          </a:p>
          <a:p>
            <a:endParaRPr lang="en-US" altLang="ja-JP" sz="1200" dirty="0"/>
          </a:p>
          <a:p>
            <a:endParaRPr lang="en-US" altLang="ja-JP" sz="1200" dirty="0"/>
          </a:p>
          <a:p>
            <a:endParaRPr lang="en-US" altLang="ja-JP" sz="1200" dirty="0"/>
          </a:p>
          <a:p>
            <a:endParaRPr lang="en-US" altLang="ja-JP" sz="1200" dirty="0"/>
          </a:p>
          <a:p>
            <a:endParaRPr lang="en-US" altLang="ja-JP" sz="1200" dirty="0"/>
          </a:p>
          <a:p>
            <a:endParaRPr lang="en-US" altLang="ja-JP" sz="1200" dirty="0"/>
          </a:p>
          <a:p>
            <a:endParaRPr lang="en-US" altLang="ja-JP" sz="1200" dirty="0"/>
          </a:p>
          <a:p>
            <a:endParaRPr lang="en-US" altLang="ja-JP" sz="1200" dirty="0"/>
          </a:p>
        </p:txBody>
      </p:sp>
      <p:graphicFrame>
        <p:nvGraphicFramePr>
          <p:cNvPr id="5" name="表 4">
            <a:extLst>
              <a:ext uri="{FF2B5EF4-FFF2-40B4-BE49-F238E27FC236}">
                <a16:creationId xmlns:a16="http://schemas.microsoft.com/office/drawing/2014/main" id="{02BC08E5-5A5A-8F0E-A3A5-CCD3C483FD4B}"/>
              </a:ext>
            </a:extLst>
          </p:cNvPr>
          <p:cNvGraphicFramePr>
            <a:graphicFrameLocks noGrp="1"/>
          </p:cNvGraphicFramePr>
          <p:nvPr>
            <p:extLst>
              <p:ext uri="{D42A27DB-BD31-4B8C-83A1-F6EECF244321}">
                <p14:modId xmlns:p14="http://schemas.microsoft.com/office/powerpoint/2010/main" val="2060068699"/>
              </p:ext>
            </p:extLst>
          </p:nvPr>
        </p:nvGraphicFramePr>
        <p:xfrm>
          <a:off x="249582" y="5302721"/>
          <a:ext cx="4821980" cy="685800"/>
        </p:xfrm>
        <a:graphic>
          <a:graphicData uri="http://schemas.openxmlformats.org/drawingml/2006/table">
            <a:tbl>
              <a:tblPr firstRow="1" bandRow="1">
                <a:tableStyleId>{77FBBBCB-588E-45F7-8197-1C2F8D5DC026}</a:tableStyleId>
              </a:tblPr>
              <a:tblGrid>
                <a:gridCol w="1115282">
                  <a:extLst>
                    <a:ext uri="{9D8B030D-6E8A-4147-A177-3AD203B41FA5}">
                      <a16:colId xmlns:a16="http://schemas.microsoft.com/office/drawing/2014/main" val="4133242895"/>
                    </a:ext>
                  </a:extLst>
                </a:gridCol>
                <a:gridCol w="1233231">
                  <a:extLst>
                    <a:ext uri="{9D8B030D-6E8A-4147-A177-3AD203B41FA5}">
                      <a16:colId xmlns:a16="http://schemas.microsoft.com/office/drawing/2014/main" val="991173458"/>
                    </a:ext>
                  </a:extLst>
                </a:gridCol>
                <a:gridCol w="2473467">
                  <a:extLst>
                    <a:ext uri="{9D8B030D-6E8A-4147-A177-3AD203B41FA5}">
                      <a16:colId xmlns:a16="http://schemas.microsoft.com/office/drawing/2014/main" val="3114315138"/>
                    </a:ext>
                  </a:extLst>
                </a:gridCol>
              </a:tblGrid>
              <a:tr h="204148">
                <a:tc>
                  <a:txBody>
                    <a:bodyPr/>
                    <a:lstStyle/>
                    <a:p>
                      <a:pPr algn="l"/>
                      <a:r>
                        <a:rPr kumimoji="1" lang="ja-JP" altLang="en-US" sz="900" dirty="0">
                          <a:latin typeface="+mn-lt"/>
                        </a:rPr>
                        <a:t>種類</a:t>
                      </a:r>
                    </a:p>
                  </a:txBody>
                  <a:tcPr/>
                </a:tc>
                <a:tc>
                  <a:txBody>
                    <a:bodyPr/>
                    <a:lstStyle/>
                    <a:p>
                      <a:pPr algn="l"/>
                      <a:r>
                        <a:rPr kumimoji="1" lang="ja-JP" altLang="en-US" sz="900" dirty="0">
                          <a:latin typeface="+mn-lt"/>
                        </a:rPr>
                        <a:t>内容</a:t>
                      </a:r>
                    </a:p>
                  </a:txBody>
                  <a:tcPr/>
                </a:tc>
                <a:tc>
                  <a:txBody>
                    <a:bodyPr/>
                    <a:lstStyle/>
                    <a:p>
                      <a:pPr algn="l"/>
                      <a:r>
                        <a:rPr kumimoji="1" lang="ja-JP" altLang="en-US" sz="900" dirty="0">
                          <a:latin typeface="+mn-lt"/>
                        </a:rPr>
                        <a:t>実務での活用例</a:t>
                      </a:r>
                    </a:p>
                  </a:txBody>
                  <a:tcPr/>
                </a:tc>
                <a:extLst>
                  <a:ext uri="{0D108BD9-81ED-4DB2-BD59-A6C34878D82A}">
                    <a16:rowId xmlns:a16="http://schemas.microsoft.com/office/drawing/2014/main" val="3500961693"/>
                  </a:ext>
                </a:extLst>
              </a:tr>
              <a:tr h="204148">
                <a:tc>
                  <a:txBody>
                    <a:bodyPr/>
                    <a:lstStyle/>
                    <a:p>
                      <a:pPr algn="l"/>
                      <a:r>
                        <a:rPr lang="ja-JP" altLang="en-US" sz="900" dirty="0"/>
                        <a:t>コールオプション</a:t>
                      </a:r>
                      <a:endParaRPr kumimoji="1" lang="ja-JP" altLang="en-US" sz="900" dirty="0">
                        <a:latin typeface="+mn-lt"/>
                      </a:endParaRPr>
                    </a:p>
                  </a:txBody>
                  <a:tcPr/>
                </a:tc>
                <a:tc>
                  <a:txBody>
                    <a:bodyPr/>
                    <a:lstStyle/>
                    <a:p>
                      <a:pPr algn="l"/>
                      <a:r>
                        <a:rPr lang="ja-JP" altLang="en-US" sz="900" dirty="0"/>
                        <a:t>原資産を買う権利</a:t>
                      </a:r>
                      <a:endParaRPr kumimoji="1" lang="ja-JP" altLang="en-US" sz="900" dirty="0">
                        <a:latin typeface="+mn-lt"/>
                      </a:endParaRPr>
                    </a:p>
                  </a:txBody>
                  <a:tcPr/>
                </a:tc>
                <a:tc>
                  <a:txBody>
                    <a:bodyPr/>
                    <a:lstStyle/>
                    <a:p>
                      <a:pPr algn="l"/>
                      <a:r>
                        <a:rPr kumimoji="1" lang="ja-JP" altLang="en-US" sz="900" dirty="0">
                          <a:latin typeface="+mn-lt"/>
                        </a:rPr>
                        <a:t>株価の上昇を見込んで利益を狙う</a:t>
                      </a:r>
                    </a:p>
                  </a:txBody>
                  <a:tcPr/>
                </a:tc>
                <a:extLst>
                  <a:ext uri="{0D108BD9-81ED-4DB2-BD59-A6C34878D82A}">
                    <a16:rowId xmlns:a16="http://schemas.microsoft.com/office/drawing/2014/main" val="3185682296"/>
                  </a:ext>
                </a:extLst>
              </a:tr>
              <a:tr h="204148">
                <a:tc>
                  <a:txBody>
                    <a:bodyPr/>
                    <a:lstStyle/>
                    <a:p>
                      <a:pPr algn="l"/>
                      <a:r>
                        <a:rPr lang="ja-JP" altLang="en-US" sz="900" dirty="0"/>
                        <a:t>プットオプション</a:t>
                      </a:r>
                      <a:endParaRPr kumimoji="1" lang="ja-JP" altLang="en-US" sz="900" dirty="0">
                        <a:latin typeface="+mn-lt"/>
                      </a:endParaRPr>
                    </a:p>
                  </a:txBody>
                  <a:tcPr/>
                </a:tc>
                <a:tc>
                  <a:txBody>
                    <a:bodyPr/>
                    <a:lstStyle/>
                    <a:p>
                      <a:pPr algn="l"/>
                      <a:r>
                        <a:rPr lang="ja-JP" altLang="en-US" sz="900" dirty="0"/>
                        <a:t>原資産を売る権利</a:t>
                      </a:r>
                      <a:endParaRPr kumimoji="1" lang="ja-JP" altLang="en-US" sz="900" dirty="0">
                        <a:latin typeface="+mn-lt"/>
                      </a:endParaRPr>
                    </a:p>
                  </a:txBody>
                  <a:tcPr/>
                </a:tc>
                <a:tc>
                  <a:txBody>
                    <a:bodyPr/>
                    <a:lstStyle/>
                    <a:p>
                      <a:pPr algn="l"/>
                      <a:r>
                        <a:rPr kumimoji="1" lang="ja-JP" altLang="en-US" sz="900" dirty="0">
                          <a:latin typeface="+mn-lt"/>
                        </a:rPr>
                        <a:t>下落リスクに備える（保険的な使い方）</a:t>
                      </a:r>
                    </a:p>
                  </a:txBody>
                  <a:tcPr/>
                </a:tc>
                <a:extLst>
                  <a:ext uri="{0D108BD9-81ED-4DB2-BD59-A6C34878D82A}">
                    <a16:rowId xmlns:a16="http://schemas.microsoft.com/office/drawing/2014/main" val="1556172771"/>
                  </a:ext>
                </a:extLst>
              </a:tr>
            </a:tbl>
          </a:graphicData>
        </a:graphic>
      </p:graphicFrame>
      <p:pic>
        <p:nvPicPr>
          <p:cNvPr id="7" name="図 6">
            <a:extLst>
              <a:ext uri="{FF2B5EF4-FFF2-40B4-BE49-F238E27FC236}">
                <a16:creationId xmlns:a16="http://schemas.microsoft.com/office/drawing/2014/main" id="{6A50C2A9-120F-B466-86E7-306D0E4ED2B5}"/>
              </a:ext>
            </a:extLst>
          </p:cNvPr>
          <p:cNvPicPr>
            <a:picLocks noChangeAspect="1"/>
          </p:cNvPicPr>
          <p:nvPr/>
        </p:nvPicPr>
        <p:blipFill>
          <a:blip r:embed="rId2"/>
          <a:stretch>
            <a:fillRect/>
          </a:stretch>
        </p:blipFill>
        <p:spPr>
          <a:xfrm>
            <a:off x="6258237" y="3038054"/>
            <a:ext cx="3384665" cy="813717"/>
          </a:xfrm>
          <a:prstGeom prst="rect">
            <a:avLst/>
          </a:prstGeom>
        </p:spPr>
      </p:pic>
      <p:graphicFrame>
        <p:nvGraphicFramePr>
          <p:cNvPr id="8" name="表 7">
            <a:extLst>
              <a:ext uri="{FF2B5EF4-FFF2-40B4-BE49-F238E27FC236}">
                <a16:creationId xmlns:a16="http://schemas.microsoft.com/office/drawing/2014/main" id="{85FCFCC1-39EA-824A-2FD9-F503E22FA3B7}"/>
              </a:ext>
            </a:extLst>
          </p:cNvPr>
          <p:cNvGraphicFramePr>
            <a:graphicFrameLocks noGrp="1"/>
          </p:cNvGraphicFramePr>
          <p:nvPr>
            <p:extLst>
              <p:ext uri="{D42A27DB-BD31-4B8C-83A1-F6EECF244321}">
                <p14:modId xmlns:p14="http://schemas.microsoft.com/office/powerpoint/2010/main" val="1726691174"/>
              </p:ext>
            </p:extLst>
          </p:nvPr>
        </p:nvGraphicFramePr>
        <p:xfrm>
          <a:off x="6453236" y="3928654"/>
          <a:ext cx="3870928" cy="1856721"/>
        </p:xfrm>
        <a:graphic>
          <a:graphicData uri="http://schemas.openxmlformats.org/drawingml/2006/table">
            <a:tbl>
              <a:tblPr firstRow="1" bandRow="1">
                <a:tableStyleId>{77FBBBCB-588E-45F7-8197-1C2F8D5DC026}</a:tableStyleId>
              </a:tblPr>
              <a:tblGrid>
                <a:gridCol w="978941">
                  <a:extLst>
                    <a:ext uri="{9D8B030D-6E8A-4147-A177-3AD203B41FA5}">
                      <a16:colId xmlns:a16="http://schemas.microsoft.com/office/drawing/2014/main" val="4133242895"/>
                    </a:ext>
                  </a:extLst>
                </a:gridCol>
                <a:gridCol w="2891987">
                  <a:extLst>
                    <a:ext uri="{9D8B030D-6E8A-4147-A177-3AD203B41FA5}">
                      <a16:colId xmlns:a16="http://schemas.microsoft.com/office/drawing/2014/main" val="991173458"/>
                    </a:ext>
                  </a:extLst>
                </a:gridCol>
              </a:tblGrid>
              <a:tr h="204148">
                <a:tc>
                  <a:txBody>
                    <a:bodyPr/>
                    <a:lstStyle/>
                    <a:p>
                      <a:pPr algn="l"/>
                      <a:r>
                        <a:rPr kumimoji="1" lang="ja-JP" altLang="en-US" sz="900" dirty="0">
                          <a:latin typeface="+mn-lt"/>
                        </a:rPr>
                        <a:t>記号</a:t>
                      </a:r>
                    </a:p>
                  </a:txBody>
                  <a:tcPr/>
                </a:tc>
                <a:tc>
                  <a:txBody>
                    <a:bodyPr/>
                    <a:lstStyle/>
                    <a:p>
                      <a:pPr algn="l"/>
                      <a:r>
                        <a:rPr kumimoji="1" lang="ja-JP" altLang="en-US" sz="900" dirty="0">
                          <a:latin typeface="+mn-lt"/>
                        </a:rPr>
                        <a:t>意味</a:t>
                      </a:r>
                    </a:p>
                  </a:txBody>
                  <a:tcPr/>
                </a:tc>
                <a:extLst>
                  <a:ext uri="{0D108BD9-81ED-4DB2-BD59-A6C34878D82A}">
                    <a16:rowId xmlns:a16="http://schemas.microsoft.com/office/drawing/2014/main" val="3500961693"/>
                  </a:ext>
                </a:extLst>
              </a:tr>
              <a:tr h="204148">
                <a:tc>
                  <a:txBody>
                    <a:bodyPr/>
                    <a:lstStyle/>
                    <a:p>
                      <a:pPr algn="l"/>
                      <a:r>
                        <a:rPr kumimoji="1" lang="en-US" altLang="ja-JP" sz="900" b="1" dirty="0">
                          <a:latin typeface="+mn-lt"/>
                        </a:rPr>
                        <a:t>C</a:t>
                      </a:r>
                      <a:endParaRPr kumimoji="1" lang="ja-JP" altLang="en-US" sz="900" b="1" dirty="0">
                        <a:latin typeface="+mn-lt"/>
                      </a:endParaRPr>
                    </a:p>
                  </a:txBody>
                  <a:tcPr/>
                </a:tc>
                <a:tc>
                  <a:txBody>
                    <a:bodyPr/>
                    <a:lstStyle/>
                    <a:p>
                      <a:pPr algn="l"/>
                      <a:r>
                        <a:rPr kumimoji="1" lang="ja-JP" altLang="en-US" sz="900" b="1" dirty="0">
                          <a:latin typeface="+mn-lt"/>
                        </a:rPr>
                        <a:t>コールオプションの理論価格（今の価値）</a:t>
                      </a:r>
                    </a:p>
                  </a:txBody>
                  <a:tcPr/>
                </a:tc>
                <a:extLst>
                  <a:ext uri="{0D108BD9-81ED-4DB2-BD59-A6C34878D82A}">
                    <a16:rowId xmlns:a16="http://schemas.microsoft.com/office/drawing/2014/main" val="74295174"/>
                  </a:ext>
                </a:extLst>
              </a:tr>
              <a:tr h="204148">
                <a:tc>
                  <a:txBody>
                    <a:bodyPr/>
                    <a:lstStyle/>
                    <a:p>
                      <a:pPr algn="l"/>
                      <a:r>
                        <a:rPr lang="en-US" altLang="ja-JP" sz="900" dirty="0"/>
                        <a:t>S₀</a:t>
                      </a:r>
                      <a:endParaRPr kumimoji="1" lang="ja-JP" altLang="en-US" sz="900" dirty="0">
                        <a:latin typeface="+mn-lt"/>
                      </a:endParaRPr>
                    </a:p>
                  </a:txBody>
                  <a:tcPr/>
                </a:tc>
                <a:tc>
                  <a:txBody>
                    <a:bodyPr/>
                    <a:lstStyle/>
                    <a:p>
                      <a:pPr algn="l"/>
                      <a:r>
                        <a:rPr lang="ja-JP" altLang="en-US" sz="900" dirty="0"/>
                        <a:t>現在の株価</a:t>
                      </a:r>
                      <a:endParaRPr kumimoji="1" lang="ja-JP" altLang="en-US" sz="900" dirty="0">
                        <a:latin typeface="+mn-lt"/>
                      </a:endParaRPr>
                    </a:p>
                  </a:txBody>
                  <a:tcPr/>
                </a:tc>
                <a:extLst>
                  <a:ext uri="{0D108BD9-81ED-4DB2-BD59-A6C34878D82A}">
                    <a16:rowId xmlns:a16="http://schemas.microsoft.com/office/drawing/2014/main" val="3185682296"/>
                  </a:ext>
                </a:extLst>
              </a:tr>
              <a:tr h="204148">
                <a:tc>
                  <a:txBody>
                    <a:bodyPr/>
                    <a:lstStyle/>
                    <a:p>
                      <a:pPr algn="l"/>
                      <a:r>
                        <a:rPr lang="en-US" altLang="ja-JP" sz="900" dirty="0"/>
                        <a:t>K</a:t>
                      </a:r>
                      <a:endParaRPr kumimoji="1" lang="ja-JP" altLang="en-US" sz="900" dirty="0">
                        <a:latin typeface="+mn-lt"/>
                      </a:endParaRPr>
                    </a:p>
                  </a:txBody>
                  <a:tcPr/>
                </a:tc>
                <a:tc>
                  <a:txBody>
                    <a:bodyPr/>
                    <a:lstStyle/>
                    <a:p>
                      <a:pPr algn="l"/>
                      <a:r>
                        <a:rPr lang="ja-JP" altLang="en-US" sz="900" dirty="0"/>
                        <a:t>行使価格</a:t>
                      </a:r>
                      <a:endParaRPr kumimoji="1" lang="ja-JP" altLang="en-US" sz="900" dirty="0">
                        <a:latin typeface="+mn-lt"/>
                      </a:endParaRPr>
                    </a:p>
                  </a:txBody>
                  <a:tcPr/>
                </a:tc>
                <a:extLst>
                  <a:ext uri="{0D108BD9-81ED-4DB2-BD59-A6C34878D82A}">
                    <a16:rowId xmlns:a16="http://schemas.microsoft.com/office/drawing/2014/main" val="1556172771"/>
                  </a:ext>
                </a:extLst>
              </a:tr>
              <a:tr h="204148">
                <a:tc>
                  <a:txBody>
                    <a:bodyPr/>
                    <a:lstStyle/>
                    <a:p>
                      <a:pPr algn="l"/>
                      <a:r>
                        <a:rPr lang="en-US" altLang="ja-JP" sz="900" dirty="0"/>
                        <a:t>T</a:t>
                      </a:r>
                      <a:endParaRPr kumimoji="1" lang="ja-JP" altLang="en-US" sz="900" dirty="0">
                        <a:latin typeface="+mn-lt"/>
                      </a:endParaRPr>
                    </a:p>
                  </a:txBody>
                  <a:tcPr/>
                </a:tc>
                <a:tc>
                  <a:txBody>
                    <a:bodyPr/>
                    <a:lstStyle/>
                    <a:p>
                      <a:pPr algn="l"/>
                      <a:r>
                        <a:rPr lang="ja-JP" altLang="en-US" sz="900" dirty="0"/>
                        <a:t>満期までの時間（年単位）</a:t>
                      </a:r>
                      <a:endParaRPr kumimoji="1" lang="ja-JP" altLang="en-US" sz="900" dirty="0">
                        <a:latin typeface="+mn-lt"/>
                      </a:endParaRPr>
                    </a:p>
                  </a:txBody>
                  <a:tcPr/>
                </a:tc>
                <a:extLst>
                  <a:ext uri="{0D108BD9-81ED-4DB2-BD59-A6C34878D82A}">
                    <a16:rowId xmlns:a16="http://schemas.microsoft.com/office/drawing/2014/main" val="1713312754"/>
                  </a:ext>
                </a:extLst>
              </a:tr>
              <a:tr h="204148">
                <a:tc>
                  <a:txBody>
                    <a:bodyPr/>
                    <a:lstStyle/>
                    <a:p>
                      <a:pPr algn="l"/>
                      <a:r>
                        <a:rPr lang="en-US" altLang="ja-JP" sz="900" dirty="0"/>
                        <a:t>r</a:t>
                      </a:r>
                      <a:endParaRPr kumimoji="1" lang="ja-JP" altLang="en-US" sz="900" dirty="0">
                        <a:latin typeface="+mn-lt"/>
                      </a:endParaRPr>
                    </a:p>
                  </a:txBody>
                  <a:tcPr/>
                </a:tc>
                <a:tc>
                  <a:txBody>
                    <a:bodyPr/>
                    <a:lstStyle/>
                    <a:p>
                      <a:pPr algn="l"/>
                      <a:r>
                        <a:rPr lang="ja-JP" altLang="en-US" sz="900" dirty="0"/>
                        <a:t>無リスク金利（年率）</a:t>
                      </a:r>
                      <a:endParaRPr kumimoji="1" lang="ja-JP" altLang="en-US" sz="900" dirty="0">
                        <a:latin typeface="+mn-lt"/>
                      </a:endParaRPr>
                    </a:p>
                  </a:txBody>
                  <a:tcPr/>
                </a:tc>
                <a:extLst>
                  <a:ext uri="{0D108BD9-81ED-4DB2-BD59-A6C34878D82A}">
                    <a16:rowId xmlns:a16="http://schemas.microsoft.com/office/drawing/2014/main" val="1820185244"/>
                  </a:ext>
                </a:extLst>
              </a:tr>
              <a:tr h="256521">
                <a:tc>
                  <a:txBody>
                    <a:bodyPr/>
                    <a:lstStyle/>
                    <a:p>
                      <a:pPr algn="l"/>
                      <a:r>
                        <a:rPr lang="el-GR" altLang="ja-JP" sz="900" dirty="0"/>
                        <a:t>σ</a:t>
                      </a:r>
                      <a:endParaRPr kumimoji="1" lang="ja-JP" altLang="en-US" sz="900" dirty="0">
                        <a:latin typeface="+mn-lt"/>
                      </a:endParaRPr>
                    </a:p>
                  </a:txBody>
                  <a:tcPr/>
                </a:tc>
                <a:tc>
                  <a:txBody>
                    <a:bodyPr/>
                    <a:lstStyle/>
                    <a:p>
                      <a:pPr algn="l"/>
                      <a:r>
                        <a:rPr lang="ja-JP" altLang="en-US" sz="900" dirty="0"/>
                        <a:t>ボラティリティ（年率の株価の変動率）</a:t>
                      </a:r>
                      <a:endParaRPr kumimoji="1" lang="ja-JP" altLang="en-US" sz="900" dirty="0">
                        <a:latin typeface="+mn-lt"/>
                      </a:endParaRPr>
                    </a:p>
                  </a:txBody>
                  <a:tcPr/>
                </a:tc>
                <a:extLst>
                  <a:ext uri="{0D108BD9-81ED-4DB2-BD59-A6C34878D82A}">
                    <a16:rowId xmlns:a16="http://schemas.microsoft.com/office/drawing/2014/main" val="4011245167"/>
                  </a:ext>
                </a:extLst>
              </a:tr>
              <a:tr h="181341">
                <a:tc>
                  <a:txBody>
                    <a:bodyPr/>
                    <a:lstStyle/>
                    <a:p>
                      <a:pPr algn="l"/>
                      <a:r>
                        <a:rPr lang="en-US" altLang="ja-JP" sz="900" dirty="0"/>
                        <a:t>N(d)</a:t>
                      </a:r>
                      <a:endParaRPr kumimoji="1" lang="ja-JP" altLang="en-US" sz="900" dirty="0">
                        <a:latin typeface="+mn-lt"/>
                      </a:endParaRPr>
                    </a:p>
                  </a:txBody>
                  <a:tcPr/>
                </a:tc>
                <a:tc>
                  <a:txBody>
                    <a:bodyPr/>
                    <a:lstStyle/>
                    <a:p>
                      <a:pPr algn="l"/>
                      <a:r>
                        <a:rPr kumimoji="1" lang="ja-JP" altLang="en-US" sz="900" dirty="0">
                          <a:latin typeface="+mn-lt"/>
                        </a:rPr>
                        <a:t>標準正規分布の累積分布関数（</a:t>
                      </a:r>
                      <a:r>
                        <a:rPr kumimoji="1" lang="en-US" altLang="ja-JP" sz="900" dirty="0">
                          <a:latin typeface="+mn-lt"/>
                        </a:rPr>
                        <a:t>0〜1</a:t>
                      </a:r>
                      <a:r>
                        <a:rPr kumimoji="1" lang="ja-JP" altLang="en-US" sz="900" dirty="0">
                          <a:latin typeface="+mn-lt"/>
                        </a:rPr>
                        <a:t>の確率）</a:t>
                      </a:r>
                    </a:p>
                  </a:txBody>
                  <a:tcPr/>
                </a:tc>
                <a:extLst>
                  <a:ext uri="{0D108BD9-81ED-4DB2-BD59-A6C34878D82A}">
                    <a16:rowId xmlns:a16="http://schemas.microsoft.com/office/drawing/2014/main" val="343679579"/>
                  </a:ext>
                </a:extLst>
              </a:tr>
            </a:tbl>
          </a:graphicData>
        </a:graphic>
      </p:graphicFrame>
      <p:sp>
        <p:nvSpPr>
          <p:cNvPr id="6" name="吹き出し: 四角形 5">
            <a:extLst>
              <a:ext uri="{FF2B5EF4-FFF2-40B4-BE49-F238E27FC236}">
                <a16:creationId xmlns:a16="http://schemas.microsoft.com/office/drawing/2014/main" id="{9A3F16C6-B92B-B803-96B5-70B4DDB724C1}"/>
              </a:ext>
            </a:extLst>
          </p:cNvPr>
          <p:cNvSpPr/>
          <p:nvPr/>
        </p:nvSpPr>
        <p:spPr bwMode="auto">
          <a:xfrm>
            <a:off x="7035036" y="1173154"/>
            <a:ext cx="4542977" cy="469225"/>
          </a:xfrm>
          <a:prstGeom prst="wedgeRectCallout">
            <a:avLst>
              <a:gd name="adj1" fmla="val -54771"/>
              <a:gd name="adj2" fmla="val 53274"/>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20000"/>
              </a:lnSpc>
              <a:spcBef>
                <a:spcPct val="0"/>
              </a:spcBef>
              <a:spcAft>
                <a:spcPct val="0"/>
              </a:spcAft>
              <a:buClrTx/>
              <a:buSzTx/>
              <a:buFont typeface="+mn-lt"/>
              <a:buNone/>
              <a:tabLst/>
            </a:pPr>
            <a:r>
              <a:rPr kumimoji="0" lang="ja-JP" altLang="en-US" sz="1000" b="0" i="0" u="none" strike="noStrike" cap="none" normalizeH="0" baseline="0" dirty="0">
                <a:ln>
                  <a:noFill/>
                </a:ln>
                <a:solidFill>
                  <a:schemeClr val="tx1"/>
                </a:solidFill>
                <a:effectLst/>
                <a:latin typeface="+mn-lt"/>
              </a:rPr>
              <a:t>株価の変動を確率でとらえ、オプションの価格を理論的に計算できるようにし、金融市場にも“物理のようなルール”があることを示した革新的な数式！</a:t>
            </a:r>
          </a:p>
        </p:txBody>
      </p:sp>
      <p:grpSp>
        <p:nvGrpSpPr>
          <p:cNvPr id="18" name="グループ化 17">
            <a:extLst>
              <a:ext uri="{FF2B5EF4-FFF2-40B4-BE49-F238E27FC236}">
                <a16:creationId xmlns:a16="http://schemas.microsoft.com/office/drawing/2014/main" id="{3A76E122-7EF6-0200-1A3A-4C4CC708A736}"/>
              </a:ext>
            </a:extLst>
          </p:cNvPr>
          <p:cNvGrpSpPr/>
          <p:nvPr/>
        </p:nvGrpSpPr>
        <p:grpSpPr>
          <a:xfrm>
            <a:off x="7313" y="2308322"/>
            <a:ext cx="4818468" cy="1687946"/>
            <a:chOff x="475597" y="2394532"/>
            <a:chExt cx="5073818" cy="1944027"/>
          </a:xfrm>
        </p:grpSpPr>
        <p:pic>
          <p:nvPicPr>
            <p:cNvPr id="4100" name="Picture 4" descr="アメリカの大統領のイラスト | かわいいフリー素材集 いらすとや">
              <a:extLst>
                <a:ext uri="{FF2B5EF4-FFF2-40B4-BE49-F238E27FC236}">
                  <a16:creationId xmlns:a16="http://schemas.microsoft.com/office/drawing/2014/main" id="{3909BDE1-96F9-7812-86BB-C7B3D0897B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5597" y="3007359"/>
              <a:ext cx="1049806" cy="1183805"/>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手をつないだ世界の人々のイラスト | かわいいフリー素材集 いらすとや">
              <a:extLst>
                <a:ext uri="{FF2B5EF4-FFF2-40B4-BE49-F238E27FC236}">
                  <a16:creationId xmlns:a16="http://schemas.microsoft.com/office/drawing/2014/main" id="{A60A4685-382C-AF33-F646-39DDA6EA4FE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36837" y="3007359"/>
              <a:ext cx="1331200" cy="1331200"/>
            </a:xfrm>
            <a:prstGeom prst="rect">
              <a:avLst/>
            </a:prstGeom>
            <a:noFill/>
            <a:extLst>
              <a:ext uri="{909E8E84-426E-40DD-AFC4-6F175D3DCCD1}">
                <a14:hiddenFill xmlns:a14="http://schemas.microsoft.com/office/drawing/2010/main">
                  <a:solidFill>
                    <a:srgbClr val="FFFFFF"/>
                  </a:solidFill>
                </a14:hiddenFill>
              </a:ext>
            </a:extLst>
          </p:spPr>
        </p:pic>
        <p:sp>
          <p:nvSpPr>
            <p:cNvPr id="15" name="矢印: 右 14">
              <a:extLst>
                <a:ext uri="{FF2B5EF4-FFF2-40B4-BE49-F238E27FC236}">
                  <a16:creationId xmlns:a16="http://schemas.microsoft.com/office/drawing/2014/main" id="{E1B8CB7F-E106-3FF1-8B9E-A8FFFB727976}"/>
                </a:ext>
              </a:extLst>
            </p:cNvPr>
            <p:cNvSpPr/>
            <p:nvPr/>
          </p:nvSpPr>
          <p:spPr bwMode="auto">
            <a:xfrm>
              <a:off x="1550810" y="3703557"/>
              <a:ext cx="771909" cy="251915"/>
            </a:xfrm>
            <a:prstGeom prst="rightArrow">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20000"/>
                </a:lnSpc>
                <a:spcBef>
                  <a:spcPct val="0"/>
                </a:spcBef>
                <a:spcAft>
                  <a:spcPct val="0"/>
                </a:spcAft>
                <a:buClrTx/>
                <a:buSzTx/>
                <a:buFont typeface="+mn-lt"/>
                <a:buNone/>
                <a:tabLst/>
              </a:pPr>
              <a:endParaRPr kumimoji="0" lang="ja-JP" altLang="en-US" sz="1400" b="0" i="0" u="none" strike="noStrike" cap="none" normalizeH="0" baseline="0" dirty="0" err="1">
                <a:ln>
                  <a:noFill/>
                </a:ln>
                <a:solidFill>
                  <a:schemeClr val="tx1"/>
                </a:solidFill>
                <a:effectLst/>
                <a:latin typeface="+mn-lt"/>
              </a:endParaRPr>
            </a:p>
          </p:txBody>
        </p:sp>
        <p:grpSp>
          <p:nvGrpSpPr>
            <p:cNvPr id="16" name="グループ化 15">
              <a:extLst>
                <a:ext uri="{FF2B5EF4-FFF2-40B4-BE49-F238E27FC236}">
                  <a16:creationId xmlns:a16="http://schemas.microsoft.com/office/drawing/2014/main" id="{33A12AAB-CBF2-8F8F-E81E-E16AD81B8831}"/>
                </a:ext>
              </a:extLst>
            </p:cNvPr>
            <p:cNvGrpSpPr/>
            <p:nvPr/>
          </p:nvGrpSpPr>
          <p:grpSpPr>
            <a:xfrm>
              <a:off x="1536126" y="3114946"/>
              <a:ext cx="663398" cy="639689"/>
              <a:chOff x="1716085" y="3098222"/>
              <a:chExt cx="663398" cy="639689"/>
            </a:xfrm>
          </p:grpSpPr>
          <p:pic>
            <p:nvPicPr>
              <p:cNvPr id="4104" name="Picture 8" descr="コンテナ船のイラスト | かわいいフリー素材集 いらすとや">
                <a:extLst>
                  <a:ext uri="{FF2B5EF4-FFF2-40B4-BE49-F238E27FC236}">
                    <a16:creationId xmlns:a16="http://schemas.microsoft.com/office/drawing/2014/main" id="{0AD43861-88EE-6075-50BE-25FBFF69922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13155" y="3263611"/>
                <a:ext cx="566328" cy="474300"/>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税金の検索結果 | かわいいフリー素材集 いらすとや">
                <a:extLst>
                  <a:ext uri="{FF2B5EF4-FFF2-40B4-BE49-F238E27FC236}">
                    <a16:creationId xmlns:a16="http://schemas.microsoft.com/office/drawing/2014/main" id="{EA60A90A-0F09-4DC3-3E18-86ED2E00B23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16085" y="3098222"/>
                <a:ext cx="330778" cy="330778"/>
              </a:xfrm>
              <a:prstGeom prst="rect">
                <a:avLst/>
              </a:prstGeom>
              <a:noFill/>
              <a:extLst>
                <a:ext uri="{909E8E84-426E-40DD-AFC4-6F175D3DCCD1}">
                  <a14:hiddenFill xmlns:a14="http://schemas.microsoft.com/office/drawing/2010/main">
                    <a:solidFill>
                      <a:srgbClr val="FFFFFF"/>
                    </a:solidFill>
                  </a14:hiddenFill>
                </a:ext>
              </a:extLst>
            </p:spPr>
          </p:pic>
        </p:grpSp>
        <p:pic>
          <p:nvPicPr>
            <p:cNvPr id="4108" name="Picture 12" descr="インサイダー取引のイラスト | かわいいフリー素材集 いらすとや">
              <a:extLst>
                <a:ext uri="{FF2B5EF4-FFF2-40B4-BE49-F238E27FC236}">
                  <a16:creationId xmlns:a16="http://schemas.microsoft.com/office/drawing/2014/main" id="{A611B38F-96AB-5B40-1C9A-05EB369A7CB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37971" y="2394532"/>
              <a:ext cx="1411444" cy="1309025"/>
            </a:xfrm>
            <a:prstGeom prst="rect">
              <a:avLst/>
            </a:prstGeom>
            <a:noFill/>
            <a:extLst>
              <a:ext uri="{909E8E84-426E-40DD-AFC4-6F175D3DCCD1}">
                <a14:hiddenFill xmlns:a14="http://schemas.microsoft.com/office/drawing/2010/main">
                  <a:solidFill>
                    <a:srgbClr val="FFFFFF"/>
                  </a:solidFill>
                </a14:hiddenFill>
              </a:ext>
            </a:extLst>
          </p:spPr>
        </p:pic>
        <p:sp>
          <p:nvSpPr>
            <p:cNvPr id="17" name="矢印: 右 16">
              <a:extLst>
                <a:ext uri="{FF2B5EF4-FFF2-40B4-BE49-F238E27FC236}">
                  <a16:creationId xmlns:a16="http://schemas.microsoft.com/office/drawing/2014/main" id="{2CFAD7AB-B527-D849-C49D-CC67389FDCE3}"/>
                </a:ext>
              </a:extLst>
            </p:cNvPr>
            <p:cNvSpPr/>
            <p:nvPr/>
          </p:nvSpPr>
          <p:spPr bwMode="auto">
            <a:xfrm rot="20016383">
              <a:off x="3717396" y="3576938"/>
              <a:ext cx="467637" cy="293337"/>
            </a:xfrm>
            <a:prstGeom prst="rightArrow">
              <a:avLst/>
            </a:prstGeom>
            <a:ln>
              <a:prstDash val="sysDot"/>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20000"/>
                </a:lnSpc>
                <a:spcBef>
                  <a:spcPct val="0"/>
                </a:spcBef>
                <a:spcAft>
                  <a:spcPct val="0"/>
                </a:spcAft>
                <a:buClrTx/>
                <a:buSzTx/>
                <a:buFont typeface="+mn-lt"/>
                <a:buNone/>
                <a:tabLst/>
              </a:pPr>
              <a:endParaRPr kumimoji="0" lang="ja-JP" altLang="en-US" sz="1400" b="0" i="0" u="none" strike="noStrike" cap="none" normalizeH="0" baseline="0" dirty="0" err="1">
                <a:ln>
                  <a:noFill/>
                </a:ln>
                <a:solidFill>
                  <a:schemeClr val="tx1"/>
                </a:solidFill>
                <a:effectLst/>
                <a:latin typeface="+mn-lt"/>
              </a:endParaRPr>
            </a:p>
          </p:txBody>
        </p:sp>
      </p:grpSp>
      <p:sp>
        <p:nvSpPr>
          <p:cNvPr id="19" name="吹き出し: 四角形 18">
            <a:extLst>
              <a:ext uri="{FF2B5EF4-FFF2-40B4-BE49-F238E27FC236}">
                <a16:creationId xmlns:a16="http://schemas.microsoft.com/office/drawing/2014/main" id="{796E7BB9-12EB-7137-0210-1FEE44D32AA3}"/>
              </a:ext>
            </a:extLst>
          </p:cNvPr>
          <p:cNvSpPr/>
          <p:nvPr/>
        </p:nvSpPr>
        <p:spPr bwMode="auto">
          <a:xfrm>
            <a:off x="455933" y="4027459"/>
            <a:ext cx="4901774" cy="883077"/>
          </a:xfrm>
          <a:prstGeom prst="wedgeRectCallout">
            <a:avLst>
              <a:gd name="adj1" fmla="val -51789"/>
              <a:gd name="adj2" fmla="val -36224"/>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20000"/>
              </a:lnSpc>
              <a:spcBef>
                <a:spcPct val="0"/>
              </a:spcBef>
              <a:spcAft>
                <a:spcPct val="0"/>
              </a:spcAft>
              <a:buClrTx/>
              <a:buSzTx/>
              <a:buFont typeface="+mn-lt"/>
              <a:buNone/>
              <a:tabLst/>
            </a:pPr>
            <a:r>
              <a:rPr kumimoji="0" lang="en-US" altLang="ja-JP" sz="800" b="0" i="0" u="none" strike="noStrike" cap="none" normalizeH="0" baseline="0" dirty="0">
                <a:ln>
                  <a:noFill/>
                </a:ln>
                <a:solidFill>
                  <a:schemeClr val="tx1"/>
                </a:solidFill>
                <a:effectLst/>
                <a:latin typeface="+mn-lt"/>
              </a:rPr>
              <a:t>2025</a:t>
            </a:r>
            <a:r>
              <a:rPr kumimoji="0" lang="ja-JP" altLang="en-US" sz="800" b="0" i="0" u="none" strike="noStrike" cap="none" normalizeH="0" baseline="0" dirty="0">
                <a:ln>
                  <a:noFill/>
                </a:ln>
                <a:solidFill>
                  <a:schemeClr val="tx1"/>
                </a:solidFill>
                <a:effectLst/>
                <a:latin typeface="+mn-lt"/>
              </a:rPr>
              <a:t>年</a:t>
            </a:r>
            <a:r>
              <a:rPr kumimoji="0" lang="en-US" altLang="ja-JP" sz="800" b="0" i="0" u="none" strike="noStrike" cap="none" normalizeH="0" baseline="0" dirty="0">
                <a:ln>
                  <a:noFill/>
                </a:ln>
                <a:solidFill>
                  <a:schemeClr val="tx1"/>
                </a:solidFill>
                <a:effectLst/>
                <a:latin typeface="+mn-lt"/>
              </a:rPr>
              <a:t>4</a:t>
            </a:r>
            <a:r>
              <a:rPr lang="ja-JP" altLang="en-US" sz="800" dirty="0">
                <a:solidFill>
                  <a:schemeClr val="tx1"/>
                </a:solidFill>
              </a:rPr>
              <a:t>月</a:t>
            </a:r>
            <a:r>
              <a:rPr kumimoji="0" lang="ja-JP" altLang="en-US" sz="800" b="0" i="0" u="none" strike="noStrike" cap="none" normalizeH="0" baseline="0" dirty="0">
                <a:ln>
                  <a:noFill/>
                </a:ln>
                <a:solidFill>
                  <a:schemeClr val="tx1"/>
                </a:solidFill>
                <a:effectLst/>
                <a:latin typeface="+mn-lt"/>
              </a:rPr>
              <a:t>、アメリカのトランプ大統領が「外国にかけていた関税を一時的にやめる」と</a:t>
            </a:r>
            <a:r>
              <a:rPr kumimoji="0" lang="en-US" altLang="ja-JP" sz="800" b="0" i="0" u="none" strike="noStrike" cap="none" normalizeH="0" baseline="0" dirty="0">
                <a:ln>
                  <a:noFill/>
                </a:ln>
                <a:solidFill>
                  <a:schemeClr val="tx1"/>
                </a:solidFill>
                <a:effectLst/>
                <a:latin typeface="+mn-lt"/>
              </a:rPr>
              <a:t>SNS</a:t>
            </a:r>
            <a:r>
              <a:rPr kumimoji="0" lang="ja-JP" altLang="en-US" sz="800" b="0" i="0" u="none" strike="noStrike" cap="none" normalizeH="0" baseline="0" dirty="0">
                <a:ln>
                  <a:noFill/>
                </a:ln>
                <a:solidFill>
                  <a:schemeClr val="tx1"/>
                </a:solidFill>
                <a:effectLst/>
                <a:latin typeface="+mn-lt"/>
              </a:rPr>
              <a:t>で発表し、株価は大きく上昇しました。ところがその発表の約</a:t>
            </a:r>
            <a:r>
              <a:rPr kumimoji="0" lang="en-US" altLang="ja-JP" sz="800" b="0" i="0" u="none" strike="noStrike" cap="none" normalizeH="0" baseline="0" dirty="0">
                <a:ln>
                  <a:noFill/>
                </a:ln>
                <a:solidFill>
                  <a:schemeClr val="tx1"/>
                </a:solidFill>
                <a:effectLst/>
                <a:latin typeface="+mn-lt"/>
              </a:rPr>
              <a:t>10</a:t>
            </a:r>
            <a:r>
              <a:rPr kumimoji="0" lang="ja-JP" altLang="en-US" sz="800" b="0" i="0" u="none" strike="noStrike" cap="none" normalizeH="0" baseline="0" dirty="0">
                <a:ln>
                  <a:noFill/>
                </a:ln>
                <a:solidFill>
                  <a:schemeClr val="tx1"/>
                </a:solidFill>
                <a:effectLst/>
                <a:latin typeface="+mn-lt"/>
              </a:rPr>
              <a:t>分前に、</a:t>
            </a:r>
            <a:r>
              <a:rPr lang="ja-JP" altLang="en-US" sz="800" dirty="0">
                <a:solidFill>
                  <a:schemeClr val="tx1"/>
                </a:solidFill>
              </a:rPr>
              <a:t>関連する</a:t>
            </a:r>
            <a:r>
              <a:rPr kumimoji="0" lang="ja-JP" altLang="en-US" sz="800" b="0" i="0" u="none" strike="noStrike" cap="none" normalizeH="0" baseline="0" dirty="0">
                <a:ln>
                  <a:noFill/>
                </a:ln>
                <a:solidFill>
                  <a:schemeClr val="tx1"/>
                </a:solidFill>
                <a:effectLst/>
                <a:latin typeface="+mn-lt"/>
              </a:rPr>
              <a:t>オプション（株価が上がるともうかる取引）を大量に購入していた投資家がいたことが報じられました。そのオプション価格は発表後に約</a:t>
            </a:r>
            <a:r>
              <a:rPr kumimoji="0" lang="en-US" altLang="ja-JP" sz="800" b="0" i="0" u="none" strike="noStrike" cap="none" normalizeH="0" baseline="0" dirty="0">
                <a:ln>
                  <a:noFill/>
                </a:ln>
                <a:solidFill>
                  <a:schemeClr val="tx1"/>
                </a:solidFill>
                <a:effectLst/>
                <a:latin typeface="+mn-lt"/>
              </a:rPr>
              <a:t>10</a:t>
            </a:r>
            <a:r>
              <a:rPr kumimoji="0" lang="ja-JP" altLang="en-US" sz="800" b="0" i="0" u="none" strike="noStrike" cap="none" normalizeH="0" baseline="0" dirty="0">
                <a:ln>
                  <a:noFill/>
                </a:ln>
                <a:solidFill>
                  <a:schemeClr val="tx1"/>
                </a:solidFill>
                <a:effectLst/>
                <a:latin typeface="+mn-lt"/>
              </a:rPr>
              <a:t>倍に急騰し、数億円の利益が出た計算になります。このタイミングが良すぎるため、「発表の内容を事前に知っていたのでは？」と疑う声が上がり、アメリカ議会でも調査が求められています。</a:t>
            </a:r>
          </a:p>
        </p:txBody>
      </p:sp>
      <p:sp>
        <p:nvSpPr>
          <p:cNvPr id="20" name="二等辺三角形 19">
            <a:extLst>
              <a:ext uri="{FF2B5EF4-FFF2-40B4-BE49-F238E27FC236}">
                <a16:creationId xmlns:a16="http://schemas.microsoft.com/office/drawing/2014/main" id="{7085A828-889A-5A11-878A-605F5E21657B}"/>
              </a:ext>
            </a:extLst>
          </p:cNvPr>
          <p:cNvSpPr/>
          <p:nvPr/>
        </p:nvSpPr>
        <p:spPr bwMode="auto">
          <a:xfrm>
            <a:off x="881495" y="2819999"/>
            <a:ext cx="879977" cy="522198"/>
          </a:xfrm>
          <a:prstGeom prst="triangle">
            <a:avLst>
              <a:gd name="adj" fmla="val 48425"/>
            </a:avLst>
          </a:prstGeom>
          <a:noFill/>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20000"/>
              </a:lnSpc>
              <a:spcBef>
                <a:spcPct val="0"/>
              </a:spcBef>
              <a:spcAft>
                <a:spcPct val="0"/>
              </a:spcAft>
              <a:buClrTx/>
              <a:buSzTx/>
              <a:buFont typeface="+mn-lt"/>
              <a:buNone/>
              <a:tabLst/>
            </a:pPr>
            <a:endParaRPr kumimoji="0" lang="ja-JP" altLang="en-US" sz="1400" b="0" i="0" u="none" strike="noStrike" cap="none" normalizeH="0" baseline="0" dirty="0" err="1">
              <a:ln>
                <a:noFill/>
              </a:ln>
              <a:solidFill>
                <a:schemeClr val="tx1"/>
              </a:solidFill>
              <a:effectLst/>
              <a:latin typeface="+mn-lt"/>
            </a:endParaRPr>
          </a:p>
        </p:txBody>
      </p:sp>
    </p:spTree>
    <p:extLst>
      <p:ext uri="{BB962C8B-B14F-4D97-AF65-F5344CB8AC3E}">
        <p14:creationId xmlns:p14="http://schemas.microsoft.com/office/powerpoint/2010/main" val="1548671806"/>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93B6C1-5C7B-FAE6-49EC-52CC7ADF7F85}"/>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3868EFC0-DABB-1EE2-781B-BEAEC5C797DC}"/>
              </a:ext>
            </a:extLst>
          </p:cNvPr>
          <p:cNvSpPr>
            <a:spLocks noGrp="1"/>
          </p:cNvSpPr>
          <p:nvPr>
            <p:ph type="title"/>
          </p:nvPr>
        </p:nvSpPr>
        <p:spPr/>
        <p:txBody>
          <a:bodyPr/>
          <a:lstStyle/>
          <a:p>
            <a:r>
              <a:rPr lang="ja-JP" altLang="en-US" dirty="0"/>
              <a:t>第</a:t>
            </a:r>
            <a:r>
              <a:rPr lang="en-US" altLang="ja-JP" dirty="0"/>
              <a:t>3</a:t>
            </a:r>
            <a:r>
              <a:rPr lang="ja-JP" altLang="en-US" dirty="0"/>
              <a:t>章</a:t>
            </a:r>
            <a:r>
              <a:rPr lang="en-US" altLang="ja-JP" dirty="0"/>
              <a:t>:</a:t>
            </a:r>
            <a:r>
              <a:rPr lang="ja-JP" altLang="en-US" dirty="0"/>
              <a:t>デリバティブとリスク管理</a:t>
            </a:r>
            <a:endParaRPr kumimoji="1" lang="ja-JP" altLang="en-US" dirty="0"/>
          </a:p>
        </p:txBody>
      </p:sp>
      <p:sp>
        <p:nvSpPr>
          <p:cNvPr id="3" name="コンテンツ プレースホルダー 2">
            <a:extLst>
              <a:ext uri="{FF2B5EF4-FFF2-40B4-BE49-F238E27FC236}">
                <a16:creationId xmlns:a16="http://schemas.microsoft.com/office/drawing/2014/main" id="{96E0B4B9-1B2E-D6BB-C489-CC9F3ECB6C6D}"/>
              </a:ext>
            </a:extLst>
          </p:cNvPr>
          <p:cNvSpPr>
            <a:spLocks noGrp="1"/>
          </p:cNvSpPr>
          <p:nvPr>
            <p:ph sz="quarter" idx="15"/>
          </p:nvPr>
        </p:nvSpPr>
        <p:spPr>
          <a:xfrm>
            <a:off x="289560" y="1719262"/>
            <a:ext cx="5650752" cy="4288536"/>
          </a:xfrm>
        </p:spPr>
        <p:txBody>
          <a:bodyPr/>
          <a:lstStyle/>
          <a:p>
            <a:r>
              <a:rPr lang="en-US" altLang="ja-JP" sz="1200" b="1" dirty="0"/>
              <a:t>1.</a:t>
            </a:r>
            <a:r>
              <a:rPr lang="ja-JP" altLang="en-US" sz="1200" b="1" dirty="0"/>
              <a:t>リスク管理とは？</a:t>
            </a:r>
            <a:endParaRPr lang="en-US" altLang="ja-JP" sz="1200" b="1" dirty="0"/>
          </a:p>
          <a:p>
            <a:pPr marL="171450" indent="-171450">
              <a:buFont typeface="Wingdings" panose="05000000000000000000" pitchFamily="2" charset="2"/>
              <a:buChar char="Ø"/>
            </a:pPr>
            <a:r>
              <a:rPr lang="ja-JP" altLang="en-US" sz="1200" dirty="0"/>
              <a:t>リスク管理とは、これから起こるかもしれないトラブル（リスク）で損しないように、前もって考えて対策することである。</a:t>
            </a:r>
            <a:endParaRPr lang="en-US" altLang="ja-JP" sz="1200" dirty="0"/>
          </a:p>
          <a:p>
            <a:pPr marL="171450" indent="-171450">
              <a:buFont typeface="Wingdings" panose="05000000000000000000" pitchFamily="2" charset="2"/>
              <a:buChar char="Ø"/>
            </a:pPr>
            <a:endParaRPr lang="en-US" altLang="ja-JP" sz="1200" dirty="0"/>
          </a:p>
          <a:p>
            <a:endParaRPr lang="en-US" altLang="ja-JP" sz="1200" dirty="0"/>
          </a:p>
          <a:p>
            <a:endParaRPr lang="en-US" altLang="ja-JP" sz="1200" dirty="0"/>
          </a:p>
          <a:p>
            <a:endParaRPr lang="en-US" altLang="ja-JP" sz="1200" dirty="0"/>
          </a:p>
          <a:p>
            <a:endParaRPr lang="en-US" altLang="ja-JP" sz="1200" dirty="0"/>
          </a:p>
          <a:p>
            <a:endParaRPr lang="en-US" altLang="ja-JP" sz="1200" dirty="0"/>
          </a:p>
          <a:p>
            <a:endParaRPr lang="en-US" altLang="ja-JP" sz="1200" dirty="0"/>
          </a:p>
          <a:p>
            <a:endParaRPr lang="en-US" altLang="ja-JP" sz="1200" dirty="0"/>
          </a:p>
          <a:p>
            <a:endParaRPr lang="en-US" altLang="ja-JP" sz="1200" dirty="0"/>
          </a:p>
          <a:p>
            <a:r>
              <a:rPr lang="en-US" altLang="ja-JP" sz="1200" b="1" dirty="0"/>
              <a:t>2.</a:t>
            </a:r>
            <a:r>
              <a:rPr lang="ja-JP" altLang="en-US" sz="1200" b="1" dirty="0"/>
              <a:t>  デリバティブはどんなリスクにどう役立つ？</a:t>
            </a:r>
            <a:endParaRPr lang="en-US" altLang="ja-JP" sz="1200" b="1" dirty="0"/>
          </a:p>
          <a:p>
            <a:pPr marL="171450" indent="-171450">
              <a:buFont typeface="Wingdings" panose="05000000000000000000" pitchFamily="2" charset="2"/>
              <a:buChar char="Ø"/>
            </a:pPr>
            <a:r>
              <a:rPr lang="ja-JP" altLang="en-US" sz="1200" dirty="0"/>
              <a:t>デリバティブは、とくに</a:t>
            </a:r>
            <a:r>
              <a:rPr lang="ja-JP" altLang="en-US" sz="1200" b="1" dirty="0"/>
              <a:t>「市場リスク」</a:t>
            </a:r>
            <a:r>
              <a:rPr lang="ja-JP" altLang="en-US" sz="1200" dirty="0"/>
              <a:t>に対して強い効果がある。</a:t>
            </a:r>
            <a:endParaRPr lang="en-US" altLang="ja-JP" sz="1200" dirty="0"/>
          </a:p>
          <a:p>
            <a:pPr marL="299466" lvl="1" indent="-171450">
              <a:buFont typeface="Wingdings" panose="05000000000000000000" pitchFamily="2" charset="2"/>
              <a:buChar char="Ø"/>
            </a:pPr>
            <a:r>
              <a:rPr lang="ja-JP" altLang="en-US" sz="1200" dirty="0"/>
              <a:t>たとえば、海外にものを売っている会社が、「今のうちに、決まった値段で売る約束」をしておくと（先物取引を想定） 、急に円高になっても損をしないで済む。</a:t>
            </a:r>
            <a:endParaRPr lang="en-US" altLang="ja-JP" sz="1200" dirty="0"/>
          </a:p>
          <a:p>
            <a:endParaRPr lang="en-US" altLang="ja-JP" sz="1200" dirty="0"/>
          </a:p>
          <a:p>
            <a:endParaRPr lang="en-US" altLang="ja-JP" sz="1200" dirty="0"/>
          </a:p>
          <a:p>
            <a:endParaRPr lang="en-US" altLang="ja-JP" sz="1200" dirty="0"/>
          </a:p>
        </p:txBody>
      </p:sp>
      <p:sp>
        <p:nvSpPr>
          <p:cNvPr id="4" name="コンテンツ プレースホルダー 2">
            <a:extLst>
              <a:ext uri="{FF2B5EF4-FFF2-40B4-BE49-F238E27FC236}">
                <a16:creationId xmlns:a16="http://schemas.microsoft.com/office/drawing/2014/main" id="{1E813E55-E6F1-7775-569D-961352642B88}"/>
              </a:ext>
            </a:extLst>
          </p:cNvPr>
          <p:cNvSpPr txBox="1">
            <a:spLocks/>
          </p:cNvSpPr>
          <p:nvPr/>
        </p:nvSpPr>
        <p:spPr>
          <a:xfrm>
            <a:off x="6177134" y="1719262"/>
            <a:ext cx="5650752" cy="4288536"/>
          </a:xfrm>
          <a:prstGeom prst="rect">
            <a:avLst/>
          </a:prstGeom>
        </p:spPr>
        <p:txBody>
          <a:bodyPr vert="horz" lIns="0" tIns="0" rIns="0" bIns="0" rtlCol="0">
            <a:noAutofit/>
          </a:bodyPr>
          <a:lstStyle>
            <a:lvl1pPr marL="0" marR="0" indent="0" algn="l" defTabSz="1218956" rtl="0" eaLnBrk="1" latinLnBrk="0" hangingPunct="1">
              <a:lnSpc>
                <a:spcPct val="120000"/>
              </a:lnSpc>
              <a:spcBef>
                <a:spcPts val="0"/>
              </a:spcBef>
              <a:spcAft>
                <a:spcPts val="0"/>
              </a:spcAft>
              <a:buClrTx/>
              <a:buSzTx/>
              <a:buFontTx/>
              <a:buNone/>
              <a:tabLst/>
              <a:defRPr kumimoji="1" sz="1400" b="0" i="0" u="none" strike="noStrike" cap="none" spc="0" baseline="0">
                <a:solidFill>
                  <a:schemeClr val="tx1"/>
                </a:solidFill>
                <a:uFillTx/>
                <a:latin typeface="+mn-lt"/>
                <a:ea typeface="+mn-ea"/>
                <a:cs typeface="+mj-cs"/>
                <a:sym typeface="+mn-lt"/>
              </a:defRPr>
            </a:lvl1pPr>
            <a:lvl2pPr marL="128016" marR="0" indent="-128016" algn="l" defTabSz="1218956" rtl="0" eaLnBrk="1" latinLnBrk="0" hangingPunct="1">
              <a:lnSpc>
                <a:spcPct val="120000"/>
              </a:lnSpc>
              <a:spcBef>
                <a:spcPts val="0"/>
              </a:spcBef>
              <a:spcAft>
                <a:spcPts val="0"/>
              </a:spcAft>
              <a:buClrTx/>
              <a:buSzPct val="100000"/>
              <a:buFontTx/>
              <a:buChar char="–"/>
              <a:tabLst/>
              <a:defRPr kumimoji="1" sz="1400" b="0" i="0" u="none" strike="noStrike" cap="none" spc="0" baseline="0">
                <a:solidFill>
                  <a:schemeClr val="tx1"/>
                </a:solidFill>
                <a:uFillTx/>
                <a:latin typeface="+mn-lt"/>
                <a:ea typeface="+mn-ea"/>
                <a:cs typeface="+mj-cs"/>
                <a:sym typeface="+mn-lt"/>
              </a:defRPr>
            </a:lvl2pPr>
            <a:lvl3pPr marL="256032" marR="0" indent="-128016" algn="l" defTabSz="1218956" rtl="0" eaLnBrk="1" latinLnBrk="0" hangingPunct="1">
              <a:lnSpc>
                <a:spcPct val="120000"/>
              </a:lnSpc>
              <a:spcBef>
                <a:spcPts val="0"/>
              </a:spcBef>
              <a:spcAft>
                <a:spcPts val="0"/>
              </a:spcAft>
              <a:buClrTx/>
              <a:buSzPct val="100000"/>
              <a:buFontTx/>
              <a:buChar char="•"/>
              <a:tabLst/>
              <a:defRPr kumimoji="1" sz="1400" b="0" i="0" u="none" strike="noStrike" cap="none" spc="0" baseline="0">
                <a:solidFill>
                  <a:schemeClr val="tx1"/>
                </a:solidFill>
                <a:uFillTx/>
                <a:latin typeface="+mn-lt"/>
                <a:ea typeface="+mn-ea"/>
                <a:cs typeface="+mj-cs"/>
                <a:sym typeface="+mn-lt"/>
              </a:defRPr>
            </a:lvl3pPr>
            <a:lvl4pPr marL="384048" marR="0" indent="-128016" algn="l" defTabSz="1218956" rtl="0" eaLnBrk="1" latinLnBrk="0" hangingPunct="1">
              <a:lnSpc>
                <a:spcPct val="120000"/>
              </a:lnSpc>
              <a:spcBef>
                <a:spcPts val="0"/>
              </a:spcBef>
              <a:spcAft>
                <a:spcPts val="0"/>
              </a:spcAft>
              <a:buClrTx/>
              <a:buSzPct val="100000"/>
              <a:buFontTx/>
              <a:buChar char="–"/>
              <a:tabLst/>
              <a:defRPr kumimoji="1" sz="1400" b="0" i="0" u="none" strike="noStrike" cap="none" spc="0" baseline="0">
                <a:solidFill>
                  <a:schemeClr val="tx1"/>
                </a:solidFill>
                <a:uFillTx/>
                <a:latin typeface="+mn-lt"/>
                <a:ea typeface="+mn-ea"/>
                <a:cs typeface="+mj-cs"/>
                <a:sym typeface="+mn-lt"/>
              </a:defRPr>
            </a:lvl4pPr>
            <a:lvl5pPr marL="512064" marR="0" indent="-128016" algn="l" defTabSz="1218956" rtl="0" eaLnBrk="1" latinLnBrk="0" hangingPunct="1">
              <a:lnSpc>
                <a:spcPct val="120000"/>
              </a:lnSpc>
              <a:spcBef>
                <a:spcPts val="0"/>
              </a:spcBef>
              <a:spcAft>
                <a:spcPts val="0"/>
              </a:spcAft>
              <a:buClrTx/>
              <a:buSzPct val="100000"/>
              <a:buFontTx/>
              <a:buChar char="•"/>
              <a:tabLst/>
              <a:defRPr kumimoji="1" sz="1400" b="0" i="0" u="none" strike="noStrike" cap="none" spc="0" baseline="0">
                <a:solidFill>
                  <a:schemeClr val="tx1"/>
                </a:solidFill>
                <a:uFillTx/>
                <a:latin typeface="+mn-lt"/>
                <a:ea typeface="+mn-ea"/>
                <a:cs typeface="+mj-cs"/>
                <a:sym typeface="+mn-lt"/>
              </a:defRPr>
            </a:lvl5pPr>
            <a:lvl6pPr marL="640080" marR="0" indent="-128016" algn="l" defTabSz="1218956" rtl="0" eaLnBrk="1" latinLnBrk="0" hangingPunct="1">
              <a:lnSpc>
                <a:spcPct val="100000"/>
              </a:lnSpc>
              <a:spcBef>
                <a:spcPts val="0"/>
              </a:spcBef>
              <a:spcAft>
                <a:spcPts val="600"/>
              </a:spcAft>
              <a:buClrTx/>
              <a:buSzPct val="100000"/>
              <a:buFontTx/>
              <a:buChar char="–"/>
              <a:tabLst/>
              <a:defRPr kumimoji="1" sz="1400" b="0" i="0" u="none" strike="noStrike" cap="none" spc="0" baseline="0">
                <a:solidFill>
                  <a:schemeClr val="tx1"/>
                </a:solidFill>
                <a:uFillTx/>
                <a:latin typeface="+mn-lt"/>
                <a:ea typeface="+mn-ea"/>
                <a:cs typeface="+mj-cs"/>
                <a:sym typeface="+mn-lt"/>
              </a:defRPr>
            </a:lvl6pPr>
            <a:lvl7pPr marL="768096" marR="0" indent="-128016" algn="l" defTabSz="1218956" rtl="0" eaLnBrk="1" latinLnBrk="0" hangingPunct="1">
              <a:lnSpc>
                <a:spcPct val="100000"/>
              </a:lnSpc>
              <a:spcBef>
                <a:spcPts val="0"/>
              </a:spcBef>
              <a:spcAft>
                <a:spcPts val="600"/>
              </a:spcAft>
              <a:buClrTx/>
              <a:buSzPct val="100000"/>
              <a:buFontTx/>
              <a:buChar char="•"/>
              <a:tabLst/>
              <a:defRPr kumimoji="1" sz="1400" b="0" i="0" u="none" strike="noStrike" cap="none" spc="0" baseline="0">
                <a:solidFill>
                  <a:schemeClr val="tx1"/>
                </a:solidFill>
                <a:uFillTx/>
                <a:latin typeface="+mn-lt"/>
                <a:ea typeface="+mn-ea"/>
                <a:cs typeface="+mj-cs"/>
                <a:sym typeface="+mn-lt"/>
              </a:defRPr>
            </a:lvl7pPr>
            <a:lvl8pPr marL="896112" marR="0" indent="-128016" algn="l" defTabSz="1218956" rtl="0" eaLnBrk="1" latinLnBrk="0" hangingPunct="1">
              <a:lnSpc>
                <a:spcPct val="100000"/>
              </a:lnSpc>
              <a:spcBef>
                <a:spcPts val="0"/>
              </a:spcBef>
              <a:spcAft>
                <a:spcPts val="600"/>
              </a:spcAft>
              <a:buClrTx/>
              <a:buSzPct val="100000"/>
              <a:buFontTx/>
              <a:buChar char="–"/>
              <a:tabLst/>
              <a:defRPr kumimoji="1" sz="1400" b="0" i="0" u="none" strike="noStrike" cap="none" spc="0" baseline="0">
                <a:solidFill>
                  <a:schemeClr val="tx1"/>
                </a:solidFill>
                <a:uFillTx/>
                <a:latin typeface="+mn-lt"/>
                <a:ea typeface="+mn-ea"/>
                <a:cs typeface="+mj-cs"/>
                <a:sym typeface="+mn-lt"/>
              </a:defRPr>
            </a:lvl8pPr>
            <a:lvl9pPr marL="1024128" marR="0" indent="-128016" algn="l" defTabSz="1218956" rtl="0" eaLnBrk="1" latinLnBrk="0" hangingPunct="1">
              <a:lnSpc>
                <a:spcPct val="100000"/>
              </a:lnSpc>
              <a:spcBef>
                <a:spcPts val="0"/>
              </a:spcBef>
              <a:spcAft>
                <a:spcPts val="6"/>
              </a:spcAft>
              <a:buClrTx/>
              <a:buSzPct val="100000"/>
              <a:buFontTx/>
              <a:buChar char="•"/>
              <a:tabLst/>
              <a:defRPr kumimoji="1" sz="1400" b="0" i="0" u="none" strike="noStrike" cap="none" spc="0" baseline="0">
                <a:solidFill>
                  <a:schemeClr val="tx1"/>
                </a:solidFill>
                <a:uFillTx/>
                <a:latin typeface="+mn-lt"/>
                <a:ea typeface="+mn-ea"/>
                <a:cs typeface="+mj-cs"/>
                <a:sym typeface="+mn-lt"/>
              </a:defRPr>
            </a:lvl9pPr>
          </a:lstStyle>
          <a:p>
            <a:r>
              <a:rPr lang="en-US" altLang="ja-JP" sz="1200" b="1" dirty="0"/>
              <a:t>3. </a:t>
            </a:r>
            <a:r>
              <a:rPr lang="ja-JP" altLang="en-US" sz="1200" b="1" dirty="0"/>
              <a:t>デリバティブがどれくらい影響を受けるか調べる方法（</a:t>
            </a:r>
            <a:r>
              <a:rPr lang="en-US" altLang="ja-JP" sz="1200" b="1" dirty="0"/>
              <a:t>Greeks</a:t>
            </a:r>
            <a:r>
              <a:rPr lang="ja-JP" altLang="en-US" sz="1200" b="1" dirty="0"/>
              <a:t>）</a:t>
            </a:r>
            <a:endParaRPr lang="en-US" altLang="ja-JP" sz="1200" b="1" dirty="0"/>
          </a:p>
          <a:p>
            <a:pPr marL="171450" indent="-171450">
              <a:buFont typeface="Wingdings" panose="05000000000000000000" pitchFamily="2" charset="2"/>
              <a:buChar char="Ø"/>
            </a:pPr>
            <a:r>
              <a:rPr lang="ja-JP" altLang="en-US" sz="1200" dirty="0"/>
              <a:t>デリバティブは、ちょっとした市場環境の変化にも大きく反応する。</a:t>
            </a:r>
            <a:endParaRPr lang="en-US" altLang="ja-JP" sz="1200" dirty="0"/>
          </a:p>
          <a:p>
            <a:pPr marL="171450" indent="-171450">
              <a:buFont typeface="Wingdings" panose="05000000000000000000" pitchFamily="2" charset="2"/>
              <a:buChar char="Ø"/>
            </a:pPr>
            <a:r>
              <a:rPr lang="ja-JP" altLang="en-US" sz="1200" dirty="0"/>
              <a:t>「どの原資産がどれくらい影響するのか？」を数字で見えるようにしたのが </a:t>
            </a:r>
            <a:r>
              <a:rPr lang="en-US" altLang="ja-JP" sz="1200" dirty="0"/>
              <a:t>Greeks</a:t>
            </a:r>
            <a:r>
              <a:rPr lang="ja-JP" altLang="en-US" sz="1200" dirty="0"/>
              <a:t>（グリークス） である。</a:t>
            </a:r>
            <a:r>
              <a:rPr lang="en-US" altLang="ja-JP" sz="1200" dirty="0"/>
              <a:t>	</a:t>
            </a:r>
          </a:p>
          <a:p>
            <a:pPr marL="299466" lvl="1" indent="-171450">
              <a:buFont typeface="Wingdings" panose="05000000000000000000" pitchFamily="2" charset="2"/>
              <a:buChar char="Ø"/>
            </a:pPr>
            <a:r>
              <a:rPr lang="en-US" altLang="ja-JP" sz="1200" dirty="0"/>
              <a:t>Greeks </a:t>
            </a:r>
            <a:r>
              <a:rPr lang="ja-JP" altLang="en-US" sz="1200" dirty="0"/>
              <a:t>は 数学の「微分」を用いて計算できる。</a:t>
            </a:r>
            <a:endParaRPr lang="en-US" altLang="ja-JP" sz="1200" b="1" dirty="0"/>
          </a:p>
          <a:p>
            <a:endParaRPr lang="en-US" altLang="ja-JP" sz="1200" b="1" dirty="0"/>
          </a:p>
          <a:p>
            <a:endParaRPr lang="en-US" altLang="ja-JP" sz="1200" b="1" dirty="0"/>
          </a:p>
          <a:p>
            <a:endParaRPr lang="en-US" altLang="ja-JP" sz="1200" b="1" dirty="0"/>
          </a:p>
          <a:p>
            <a:endParaRPr lang="en-US" altLang="ja-JP" sz="1200" b="1" dirty="0"/>
          </a:p>
          <a:p>
            <a:endParaRPr lang="en-US" altLang="ja-JP" sz="1200" b="1" dirty="0"/>
          </a:p>
          <a:p>
            <a:endParaRPr lang="en-US" altLang="ja-JP" sz="1200" b="1" dirty="0"/>
          </a:p>
          <a:p>
            <a:endParaRPr lang="en-US" altLang="ja-JP" sz="1200" b="1" dirty="0"/>
          </a:p>
          <a:p>
            <a:endParaRPr lang="en-US" altLang="ja-JP" sz="1200" b="1" dirty="0"/>
          </a:p>
          <a:p>
            <a:endParaRPr lang="en-US" altLang="ja-JP" sz="1200" b="1" dirty="0"/>
          </a:p>
          <a:p>
            <a:endParaRPr lang="en-US" altLang="ja-JP" sz="1200" b="1" dirty="0"/>
          </a:p>
          <a:p>
            <a:endParaRPr lang="en-US" altLang="ja-JP" sz="1200" b="1" dirty="0"/>
          </a:p>
          <a:p>
            <a:endParaRPr lang="en-US" altLang="ja-JP" sz="1200" b="1" dirty="0"/>
          </a:p>
          <a:p>
            <a:endParaRPr lang="en-US" altLang="ja-JP" sz="1200" dirty="0"/>
          </a:p>
          <a:p>
            <a:endParaRPr lang="en-US" altLang="ja-JP" sz="1200" dirty="0"/>
          </a:p>
          <a:p>
            <a:endParaRPr lang="en-US" altLang="ja-JP" sz="1200" dirty="0"/>
          </a:p>
          <a:p>
            <a:endParaRPr lang="en-US" altLang="ja-JP" sz="1200" dirty="0"/>
          </a:p>
          <a:p>
            <a:endParaRPr lang="en-US" altLang="ja-JP" sz="1200" dirty="0"/>
          </a:p>
          <a:p>
            <a:endParaRPr lang="en-US" altLang="ja-JP" sz="1200" dirty="0"/>
          </a:p>
          <a:p>
            <a:endParaRPr lang="en-US" altLang="ja-JP" sz="1200" dirty="0"/>
          </a:p>
          <a:p>
            <a:endParaRPr lang="en-US" altLang="ja-JP" sz="1200" dirty="0"/>
          </a:p>
          <a:p>
            <a:endParaRPr lang="en-US" altLang="ja-JP" sz="1200" dirty="0"/>
          </a:p>
          <a:p>
            <a:endParaRPr lang="en-US" altLang="ja-JP" sz="1200" dirty="0"/>
          </a:p>
          <a:p>
            <a:endParaRPr lang="en-US" altLang="ja-JP" sz="1200" dirty="0"/>
          </a:p>
          <a:p>
            <a:endParaRPr lang="en-US" altLang="ja-JP" sz="1200" dirty="0"/>
          </a:p>
          <a:p>
            <a:endParaRPr lang="en-US" altLang="ja-JP" sz="1200" dirty="0"/>
          </a:p>
          <a:p>
            <a:endParaRPr lang="en-US" altLang="ja-JP" sz="1200" dirty="0"/>
          </a:p>
          <a:p>
            <a:endParaRPr lang="en-US" altLang="ja-JP" sz="1200" dirty="0"/>
          </a:p>
          <a:p>
            <a:endParaRPr lang="en-US" altLang="ja-JP" sz="1200" dirty="0"/>
          </a:p>
          <a:p>
            <a:endParaRPr lang="en-US" altLang="ja-JP" sz="1200" dirty="0"/>
          </a:p>
          <a:p>
            <a:r>
              <a:rPr lang="en-US" altLang="ja-JP" sz="1200" b="1" dirty="0"/>
              <a:t>4. </a:t>
            </a:r>
            <a:r>
              <a:rPr lang="ja-JP" altLang="en-US" sz="1200" b="1" dirty="0"/>
              <a:t>リスク管理全般の実務的な活用例</a:t>
            </a:r>
            <a:endParaRPr lang="en-US" altLang="ja-JP" sz="1200" b="1" dirty="0"/>
          </a:p>
          <a:p>
            <a:endParaRPr lang="en-US" altLang="ja-JP" sz="1200" dirty="0"/>
          </a:p>
          <a:p>
            <a:endParaRPr lang="en-US" altLang="ja-JP" sz="1200" dirty="0"/>
          </a:p>
          <a:p>
            <a:endParaRPr lang="en-US" altLang="ja-JP" sz="1200" dirty="0"/>
          </a:p>
          <a:p>
            <a:endParaRPr lang="en-US" altLang="ja-JP" sz="1200" dirty="0"/>
          </a:p>
          <a:p>
            <a:endParaRPr lang="en-US" altLang="ja-JP" sz="1200" dirty="0"/>
          </a:p>
          <a:p>
            <a:endParaRPr lang="en-US" altLang="ja-JP" sz="1200" dirty="0"/>
          </a:p>
        </p:txBody>
      </p:sp>
      <p:graphicFrame>
        <p:nvGraphicFramePr>
          <p:cNvPr id="6" name="表 5">
            <a:extLst>
              <a:ext uri="{FF2B5EF4-FFF2-40B4-BE49-F238E27FC236}">
                <a16:creationId xmlns:a16="http://schemas.microsoft.com/office/drawing/2014/main" id="{0A77AD14-F48B-038A-4389-9E2219EC0617}"/>
              </a:ext>
            </a:extLst>
          </p:cNvPr>
          <p:cNvGraphicFramePr>
            <a:graphicFrameLocks noGrp="1"/>
          </p:cNvGraphicFramePr>
          <p:nvPr>
            <p:extLst>
              <p:ext uri="{D42A27DB-BD31-4B8C-83A1-F6EECF244321}">
                <p14:modId xmlns:p14="http://schemas.microsoft.com/office/powerpoint/2010/main" val="4220138159"/>
              </p:ext>
            </p:extLst>
          </p:nvPr>
        </p:nvGraphicFramePr>
        <p:xfrm>
          <a:off x="289560" y="2493004"/>
          <a:ext cx="5358596" cy="1691640"/>
        </p:xfrm>
        <a:graphic>
          <a:graphicData uri="http://schemas.openxmlformats.org/drawingml/2006/table">
            <a:tbl>
              <a:tblPr firstRow="1" bandRow="1">
                <a:tableStyleId>{77FBBBCB-588E-45F7-8197-1C2F8D5DC026}</a:tableStyleId>
              </a:tblPr>
              <a:tblGrid>
                <a:gridCol w="1023419">
                  <a:extLst>
                    <a:ext uri="{9D8B030D-6E8A-4147-A177-3AD203B41FA5}">
                      <a16:colId xmlns:a16="http://schemas.microsoft.com/office/drawing/2014/main" val="4133242895"/>
                    </a:ext>
                  </a:extLst>
                </a:gridCol>
                <a:gridCol w="2230083">
                  <a:extLst>
                    <a:ext uri="{9D8B030D-6E8A-4147-A177-3AD203B41FA5}">
                      <a16:colId xmlns:a16="http://schemas.microsoft.com/office/drawing/2014/main" val="991173458"/>
                    </a:ext>
                  </a:extLst>
                </a:gridCol>
                <a:gridCol w="2105094">
                  <a:extLst>
                    <a:ext uri="{9D8B030D-6E8A-4147-A177-3AD203B41FA5}">
                      <a16:colId xmlns:a16="http://schemas.microsoft.com/office/drawing/2014/main" val="3114315138"/>
                    </a:ext>
                  </a:extLst>
                </a:gridCol>
              </a:tblGrid>
              <a:tr h="204148">
                <a:tc>
                  <a:txBody>
                    <a:bodyPr/>
                    <a:lstStyle/>
                    <a:p>
                      <a:pPr algn="l"/>
                      <a:r>
                        <a:rPr kumimoji="1" lang="ja-JP" altLang="en-US" sz="900" dirty="0">
                          <a:latin typeface="+mn-lt"/>
                        </a:rPr>
                        <a:t>名称</a:t>
                      </a:r>
                    </a:p>
                  </a:txBody>
                  <a:tcPr/>
                </a:tc>
                <a:tc>
                  <a:txBody>
                    <a:bodyPr/>
                    <a:lstStyle/>
                    <a:p>
                      <a:pPr algn="l"/>
                      <a:r>
                        <a:rPr kumimoji="1" lang="ja-JP" altLang="en-US" sz="900" dirty="0">
                          <a:latin typeface="+mn-lt"/>
                        </a:rPr>
                        <a:t>概要</a:t>
                      </a:r>
                    </a:p>
                  </a:txBody>
                  <a:tcPr/>
                </a:tc>
                <a:tc>
                  <a:txBody>
                    <a:bodyPr/>
                    <a:lstStyle/>
                    <a:p>
                      <a:pPr algn="l"/>
                      <a:r>
                        <a:rPr kumimoji="1" lang="ja-JP" altLang="en-US" sz="900" dirty="0">
                          <a:latin typeface="+mn-lt"/>
                        </a:rPr>
                        <a:t>具体的な損失事例</a:t>
                      </a:r>
                    </a:p>
                  </a:txBody>
                  <a:tcPr/>
                </a:tc>
                <a:extLst>
                  <a:ext uri="{0D108BD9-81ED-4DB2-BD59-A6C34878D82A}">
                    <a16:rowId xmlns:a16="http://schemas.microsoft.com/office/drawing/2014/main" val="3500961693"/>
                  </a:ext>
                </a:extLst>
              </a:tr>
              <a:tr h="204148">
                <a:tc>
                  <a:txBody>
                    <a:bodyPr/>
                    <a:lstStyle/>
                    <a:p>
                      <a:pPr algn="l"/>
                      <a:r>
                        <a:rPr lang="ja-JP" altLang="en-US" sz="900" b="1" dirty="0"/>
                        <a:t>市場リスク</a:t>
                      </a:r>
                      <a:endParaRPr kumimoji="1" lang="ja-JP" altLang="en-US" sz="900" b="1" dirty="0">
                        <a:latin typeface="+mn-lt"/>
                      </a:endParaRPr>
                    </a:p>
                  </a:txBody>
                  <a:tcPr/>
                </a:tc>
                <a:tc>
                  <a:txBody>
                    <a:bodyPr/>
                    <a:lstStyle/>
                    <a:p>
                      <a:pPr algn="l"/>
                      <a:r>
                        <a:rPr lang="ja-JP" altLang="en-US" sz="900" b="1" dirty="0"/>
                        <a:t>株や円・ドル、金利、原油の値段が大きく変わるリスク</a:t>
                      </a:r>
                      <a:endParaRPr kumimoji="1" lang="ja-JP" altLang="en-US" sz="900" b="1" dirty="0">
                        <a:latin typeface="+mn-lt"/>
                      </a:endParaRPr>
                    </a:p>
                  </a:txBody>
                  <a:tcPr/>
                </a:tc>
                <a:tc>
                  <a:txBody>
                    <a:bodyPr/>
                    <a:lstStyle/>
                    <a:p>
                      <a:pPr algn="l"/>
                      <a:r>
                        <a:rPr kumimoji="1" lang="ja-JP" altLang="en-US" sz="900" b="1" dirty="0">
                          <a:latin typeface="+mn-lt"/>
                        </a:rPr>
                        <a:t>円高になると、外国に製品を売っている会社の利益が減ってしまう</a:t>
                      </a:r>
                    </a:p>
                  </a:txBody>
                  <a:tcPr/>
                </a:tc>
                <a:extLst>
                  <a:ext uri="{0D108BD9-81ED-4DB2-BD59-A6C34878D82A}">
                    <a16:rowId xmlns:a16="http://schemas.microsoft.com/office/drawing/2014/main" val="3185682296"/>
                  </a:ext>
                </a:extLst>
              </a:tr>
              <a:tr h="204148">
                <a:tc>
                  <a:txBody>
                    <a:bodyPr/>
                    <a:lstStyle/>
                    <a:p>
                      <a:pPr algn="l"/>
                      <a:r>
                        <a:rPr lang="ja-JP" altLang="en-US" sz="900" dirty="0"/>
                        <a:t>信用リスク</a:t>
                      </a:r>
                      <a:endParaRPr kumimoji="1" lang="ja-JP" altLang="en-US" sz="900" dirty="0">
                        <a:latin typeface="+mn-lt"/>
                      </a:endParaRPr>
                    </a:p>
                  </a:txBody>
                  <a:tcPr/>
                </a:tc>
                <a:tc>
                  <a:txBody>
                    <a:bodyPr/>
                    <a:lstStyle/>
                    <a:p>
                      <a:pPr algn="l"/>
                      <a:r>
                        <a:rPr lang="ja-JP" altLang="en-US" sz="900" dirty="0"/>
                        <a:t>お金を払うはずの人や会社が払えなくなるリスク</a:t>
                      </a:r>
                      <a:endParaRPr kumimoji="1" lang="ja-JP" altLang="en-US" sz="900" dirty="0">
                        <a:latin typeface="+mn-lt"/>
                      </a:endParaRPr>
                    </a:p>
                  </a:txBody>
                  <a:tcPr/>
                </a:tc>
                <a:tc>
                  <a:txBody>
                    <a:bodyPr/>
                    <a:lstStyle/>
                    <a:p>
                      <a:pPr algn="l"/>
                      <a:r>
                        <a:rPr kumimoji="1" lang="ja-JP" altLang="en-US" sz="900" dirty="0">
                          <a:latin typeface="+mn-lt"/>
                        </a:rPr>
                        <a:t>商品を売ったのに、相手が倒産してお金をもらえない</a:t>
                      </a:r>
                    </a:p>
                  </a:txBody>
                  <a:tcPr/>
                </a:tc>
                <a:extLst>
                  <a:ext uri="{0D108BD9-81ED-4DB2-BD59-A6C34878D82A}">
                    <a16:rowId xmlns:a16="http://schemas.microsoft.com/office/drawing/2014/main" val="1556172771"/>
                  </a:ext>
                </a:extLst>
              </a:tr>
              <a:tr h="204148">
                <a:tc>
                  <a:txBody>
                    <a:bodyPr/>
                    <a:lstStyle/>
                    <a:p>
                      <a:pPr algn="l"/>
                      <a:r>
                        <a:rPr kumimoji="1" lang="ja-JP" altLang="en-US" sz="900" dirty="0">
                          <a:latin typeface="+mn-lt"/>
                        </a:rPr>
                        <a:t>流動性リスク</a:t>
                      </a:r>
                    </a:p>
                  </a:txBody>
                  <a:tcPr/>
                </a:tc>
                <a:tc>
                  <a:txBody>
                    <a:bodyPr/>
                    <a:lstStyle/>
                    <a:p>
                      <a:pPr algn="l"/>
                      <a:r>
                        <a:rPr lang="ja-JP" altLang="en-US" sz="900" dirty="0"/>
                        <a:t>売りたいときに買ってくれる人がいないリスク</a:t>
                      </a:r>
                      <a:endParaRPr kumimoji="1" lang="ja-JP" altLang="en-US" sz="900" dirty="0">
                        <a:latin typeface="+mn-lt"/>
                      </a:endParaRPr>
                    </a:p>
                  </a:txBody>
                  <a:tcPr/>
                </a:tc>
                <a:tc>
                  <a:txBody>
                    <a:bodyPr/>
                    <a:lstStyle/>
                    <a:p>
                      <a:pPr algn="l"/>
                      <a:r>
                        <a:rPr kumimoji="1" lang="ja-JP" altLang="en-US" sz="900" dirty="0">
                          <a:latin typeface="+mn-lt"/>
                        </a:rPr>
                        <a:t>株をすぐに売りたいのに、相手がいないから売れない</a:t>
                      </a:r>
                    </a:p>
                  </a:txBody>
                  <a:tcPr/>
                </a:tc>
                <a:extLst>
                  <a:ext uri="{0D108BD9-81ED-4DB2-BD59-A6C34878D82A}">
                    <a16:rowId xmlns:a16="http://schemas.microsoft.com/office/drawing/2014/main" val="1713312754"/>
                  </a:ext>
                </a:extLst>
              </a:tr>
              <a:tr h="204148">
                <a:tc>
                  <a:txBody>
                    <a:bodyPr/>
                    <a:lstStyle/>
                    <a:p>
                      <a:pPr algn="l"/>
                      <a:r>
                        <a:rPr kumimoji="1" lang="ja-JP" altLang="en-US" sz="900" dirty="0">
                          <a:latin typeface="+mn-lt"/>
                        </a:rPr>
                        <a:t>オペレーショナルリスク</a:t>
                      </a:r>
                    </a:p>
                  </a:txBody>
                  <a:tcPr/>
                </a:tc>
                <a:tc>
                  <a:txBody>
                    <a:bodyPr/>
                    <a:lstStyle/>
                    <a:p>
                      <a:pPr algn="l"/>
                      <a:r>
                        <a:rPr lang="ja-JP" altLang="en-US" sz="900" dirty="0"/>
                        <a:t>人のミスやコンピューターのトラブルで発生するリスク</a:t>
                      </a:r>
                      <a:endParaRPr kumimoji="1" lang="ja-JP" altLang="en-US" sz="900" dirty="0">
                        <a:latin typeface="+mn-lt"/>
                      </a:endParaRPr>
                    </a:p>
                  </a:txBody>
                  <a:tcPr/>
                </a:tc>
                <a:tc>
                  <a:txBody>
                    <a:bodyPr/>
                    <a:lstStyle/>
                    <a:p>
                      <a:pPr algn="l"/>
                      <a:r>
                        <a:rPr kumimoji="1" lang="ja-JP" altLang="en-US" sz="900" dirty="0">
                          <a:latin typeface="+mn-lt"/>
                        </a:rPr>
                        <a:t>銀行のシステムが止まって、誤って送金してしまった</a:t>
                      </a:r>
                    </a:p>
                  </a:txBody>
                  <a:tcPr/>
                </a:tc>
                <a:extLst>
                  <a:ext uri="{0D108BD9-81ED-4DB2-BD59-A6C34878D82A}">
                    <a16:rowId xmlns:a16="http://schemas.microsoft.com/office/drawing/2014/main" val="1820185244"/>
                  </a:ext>
                </a:extLst>
              </a:tr>
            </a:tbl>
          </a:graphicData>
        </a:graphic>
      </p:graphicFrame>
      <p:graphicFrame>
        <p:nvGraphicFramePr>
          <p:cNvPr id="14" name="表 13">
            <a:extLst>
              <a:ext uri="{FF2B5EF4-FFF2-40B4-BE49-F238E27FC236}">
                <a16:creationId xmlns:a16="http://schemas.microsoft.com/office/drawing/2014/main" id="{5A8E2327-40A9-DAD6-98B6-07869C1AF670}"/>
              </a:ext>
            </a:extLst>
          </p:cNvPr>
          <p:cNvGraphicFramePr>
            <a:graphicFrameLocks noGrp="1"/>
          </p:cNvGraphicFramePr>
          <p:nvPr>
            <p:extLst>
              <p:ext uri="{D42A27DB-BD31-4B8C-83A1-F6EECF244321}">
                <p14:modId xmlns:p14="http://schemas.microsoft.com/office/powerpoint/2010/main" val="4095029826"/>
              </p:ext>
            </p:extLst>
          </p:nvPr>
        </p:nvGraphicFramePr>
        <p:xfrm>
          <a:off x="6177134" y="2934205"/>
          <a:ext cx="5358596" cy="2880360"/>
        </p:xfrm>
        <a:graphic>
          <a:graphicData uri="http://schemas.openxmlformats.org/drawingml/2006/table">
            <a:tbl>
              <a:tblPr firstRow="1" bandRow="1">
                <a:tableStyleId>{77FBBBCB-588E-45F7-8197-1C2F8D5DC026}</a:tableStyleId>
              </a:tblPr>
              <a:tblGrid>
                <a:gridCol w="1023419">
                  <a:extLst>
                    <a:ext uri="{9D8B030D-6E8A-4147-A177-3AD203B41FA5}">
                      <a16:colId xmlns:a16="http://schemas.microsoft.com/office/drawing/2014/main" val="4133242895"/>
                    </a:ext>
                  </a:extLst>
                </a:gridCol>
                <a:gridCol w="2230083">
                  <a:extLst>
                    <a:ext uri="{9D8B030D-6E8A-4147-A177-3AD203B41FA5}">
                      <a16:colId xmlns:a16="http://schemas.microsoft.com/office/drawing/2014/main" val="991173458"/>
                    </a:ext>
                  </a:extLst>
                </a:gridCol>
                <a:gridCol w="2105094">
                  <a:extLst>
                    <a:ext uri="{9D8B030D-6E8A-4147-A177-3AD203B41FA5}">
                      <a16:colId xmlns:a16="http://schemas.microsoft.com/office/drawing/2014/main" val="3114315138"/>
                    </a:ext>
                  </a:extLst>
                </a:gridCol>
              </a:tblGrid>
              <a:tr h="0">
                <a:tc>
                  <a:txBody>
                    <a:bodyPr/>
                    <a:lstStyle/>
                    <a:p>
                      <a:pPr algn="l"/>
                      <a:r>
                        <a:rPr kumimoji="1" lang="ja-JP" altLang="en-US" sz="900" dirty="0">
                          <a:latin typeface="+mn-lt"/>
                        </a:rPr>
                        <a:t>指標</a:t>
                      </a:r>
                    </a:p>
                  </a:txBody>
                  <a:tcPr/>
                </a:tc>
                <a:tc>
                  <a:txBody>
                    <a:bodyPr/>
                    <a:lstStyle/>
                    <a:p>
                      <a:pPr algn="l"/>
                      <a:r>
                        <a:rPr kumimoji="1" lang="ja-JP" altLang="en-US" sz="900" dirty="0">
                          <a:latin typeface="+mn-lt"/>
                        </a:rPr>
                        <a:t>なにを表す？</a:t>
                      </a:r>
                    </a:p>
                  </a:txBody>
                  <a:tcPr/>
                </a:tc>
                <a:tc>
                  <a:txBody>
                    <a:bodyPr/>
                    <a:lstStyle/>
                    <a:p>
                      <a:pPr algn="l"/>
                      <a:r>
                        <a:rPr kumimoji="1" lang="ja-JP" altLang="en-US" sz="900" dirty="0">
                          <a:latin typeface="+mn-lt"/>
                        </a:rPr>
                        <a:t>どんなふうに役に立つ？</a:t>
                      </a:r>
                    </a:p>
                  </a:txBody>
                  <a:tcPr/>
                </a:tc>
                <a:extLst>
                  <a:ext uri="{0D108BD9-81ED-4DB2-BD59-A6C34878D82A}">
                    <a16:rowId xmlns:a16="http://schemas.microsoft.com/office/drawing/2014/main" val="3500961693"/>
                  </a:ext>
                </a:extLst>
              </a:tr>
              <a:tr h="204148">
                <a:tc>
                  <a:txBody>
                    <a:bodyPr/>
                    <a:lstStyle/>
                    <a:p>
                      <a:pPr algn="l"/>
                      <a:r>
                        <a:rPr lang="el-GR" altLang="ja-JP" sz="900" dirty="0"/>
                        <a:t>Δ</a:t>
                      </a:r>
                      <a:r>
                        <a:rPr lang="ja-JP" altLang="el-GR" sz="900" dirty="0"/>
                        <a:t>（</a:t>
                      </a:r>
                      <a:r>
                        <a:rPr lang="ja-JP" altLang="en-US" sz="900" dirty="0"/>
                        <a:t>デルタ）</a:t>
                      </a:r>
                      <a:endParaRPr kumimoji="1" lang="ja-JP" altLang="en-US" sz="900" dirty="0">
                        <a:latin typeface="+mn-lt"/>
                      </a:endParaRPr>
                    </a:p>
                  </a:txBody>
                  <a:tcPr/>
                </a:tc>
                <a:tc>
                  <a:txBody>
                    <a:bodyPr/>
                    <a:lstStyle/>
                    <a:p>
                      <a:pPr algn="l"/>
                      <a:r>
                        <a:rPr lang="ja-JP" altLang="en-US" sz="900" dirty="0"/>
                        <a:t>原資産の価格ががちょっと変わったとき、デリバティブにどれくらい影響するか</a:t>
                      </a:r>
                      <a:endParaRPr kumimoji="1" lang="ja-JP" altLang="en-US" sz="900" dirty="0">
                        <a:latin typeface="+mn-lt"/>
                      </a:endParaRPr>
                    </a:p>
                  </a:txBody>
                  <a:tcPr/>
                </a:tc>
                <a:tc>
                  <a:txBody>
                    <a:bodyPr/>
                    <a:lstStyle/>
                    <a:p>
                      <a:pPr algn="l"/>
                      <a:r>
                        <a:rPr lang="ja-JP" altLang="en-US" sz="900" dirty="0"/>
                        <a:t>原</a:t>
                      </a:r>
                      <a:r>
                        <a:rPr kumimoji="1" lang="ja-JP" altLang="en-US" sz="900" dirty="0">
                          <a:latin typeface="+mn-lt"/>
                        </a:rPr>
                        <a:t>資産の価格が</a:t>
                      </a:r>
                      <a:r>
                        <a:rPr kumimoji="1" lang="en-US" altLang="ja-JP" sz="900" dirty="0">
                          <a:latin typeface="+mn-lt"/>
                        </a:rPr>
                        <a:t>1</a:t>
                      </a:r>
                      <a:r>
                        <a:rPr kumimoji="1" lang="ja-JP" altLang="en-US" sz="900" dirty="0">
                          <a:latin typeface="+mn-lt"/>
                        </a:rPr>
                        <a:t>円上がると、デリバティブの価格がどれくらい上がるかを教えてくれる</a:t>
                      </a:r>
                    </a:p>
                  </a:txBody>
                  <a:tcPr/>
                </a:tc>
                <a:extLst>
                  <a:ext uri="{0D108BD9-81ED-4DB2-BD59-A6C34878D82A}">
                    <a16:rowId xmlns:a16="http://schemas.microsoft.com/office/drawing/2014/main" val="3185682296"/>
                  </a:ext>
                </a:extLst>
              </a:tr>
              <a:tr h="204148">
                <a:tc>
                  <a:txBody>
                    <a:bodyPr/>
                    <a:lstStyle/>
                    <a:p>
                      <a:pPr algn="l"/>
                      <a:r>
                        <a:rPr lang="el-GR" altLang="ja-JP" sz="900" dirty="0"/>
                        <a:t>Γ</a:t>
                      </a:r>
                      <a:r>
                        <a:rPr lang="ja-JP" altLang="el-GR" sz="900" dirty="0"/>
                        <a:t>（</a:t>
                      </a:r>
                      <a:r>
                        <a:rPr lang="ja-JP" altLang="en-US" sz="900" dirty="0"/>
                        <a:t>ガンマ）</a:t>
                      </a:r>
                      <a:endParaRPr kumimoji="1" lang="ja-JP" altLang="en-US" sz="900" dirty="0">
                        <a:latin typeface="+mn-lt"/>
                      </a:endParaRPr>
                    </a:p>
                  </a:txBody>
                  <a:tcPr/>
                </a:tc>
                <a:tc>
                  <a:txBody>
                    <a:bodyPr/>
                    <a:lstStyle/>
                    <a:p>
                      <a:pPr algn="l"/>
                      <a:r>
                        <a:rPr lang="ja-JP" altLang="en-US" sz="900" dirty="0"/>
                        <a:t>上の</a:t>
                      </a:r>
                      <a:r>
                        <a:rPr lang="en-US" altLang="ja-JP" sz="900" dirty="0"/>
                        <a:t>Δ</a:t>
                      </a:r>
                      <a:r>
                        <a:rPr lang="ja-JP" altLang="en-US" sz="900" dirty="0"/>
                        <a:t>がどれくらい変わるか</a:t>
                      </a:r>
                      <a:endParaRPr kumimoji="1" lang="ja-JP" altLang="en-US" sz="900" dirty="0">
                        <a:latin typeface="+mn-lt"/>
                      </a:endParaRPr>
                    </a:p>
                  </a:txBody>
                  <a:tcPr/>
                </a:tc>
                <a:tc>
                  <a:txBody>
                    <a:bodyPr/>
                    <a:lstStyle/>
                    <a:p>
                      <a:pPr algn="l"/>
                      <a:r>
                        <a:rPr lang="ja-JP" altLang="en-US" sz="900" dirty="0"/>
                        <a:t>原</a:t>
                      </a:r>
                      <a:r>
                        <a:rPr kumimoji="1" lang="ja-JP" altLang="en-US" sz="900" dirty="0">
                          <a:latin typeface="+mn-lt"/>
                        </a:rPr>
                        <a:t>資産の値動きが急に大きくなったとき、デリバティブがどれくらい影響を受けるかを予想できる</a:t>
                      </a:r>
                    </a:p>
                  </a:txBody>
                  <a:tcPr/>
                </a:tc>
                <a:extLst>
                  <a:ext uri="{0D108BD9-81ED-4DB2-BD59-A6C34878D82A}">
                    <a16:rowId xmlns:a16="http://schemas.microsoft.com/office/drawing/2014/main" val="1556172771"/>
                  </a:ext>
                </a:extLst>
              </a:tr>
              <a:tr h="204148">
                <a:tc>
                  <a:txBody>
                    <a:bodyPr/>
                    <a:lstStyle/>
                    <a:p>
                      <a:pPr algn="l"/>
                      <a:r>
                        <a:rPr kumimoji="1" lang="el-GR" altLang="ja-JP" sz="900" dirty="0">
                          <a:latin typeface="+mn-lt"/>
                        </a:rPr>
                        <a:t>Θ</a:t>
                      </a:r>
                      <a:r>
                        <a:rPr kumimoji="1" lang="ja-JP" altLang="el-GR" sz="900" dirty="0">
                          <a:latin typeface="+mn-lt"/>
                        </a:rPr>
                        <a:t>（</a:t>
                      </a:r>
                      <a:r>
                        <a:rPr kumimoji="1" lang="ja-JP" altLang="en-US" sz="900" dirty="0">
                          <a:latin typeface="+mn-lt"/>
                        </a:rPr>
                        <a:t>セータ）</a:t>
                      </a:r>
                    </a:p>
                  </a:txBody>
                  <a:tcPr/>
                </a:tc>
                <a:tc>
                  <a:txBody>
                    <a:bodyPr/>
                    <a:lstStyle/>
                    <a:p>
                      <a:pPr algn="l"/>
                      <a:r>
                        <a:rPr lang="ja-JP" altLang="en-US" sz="900" dirty="0"/>
                        <a:t>時間がたつとどれくらいデリバティブの価値が減るか</a:t>
                      </a:r>
                      <a:endParaRPr kumimoji="1" lang="ja-JP" altLang="en-US" sz="900" dirty="0">
                        <a:latin typeface="+mn-lt"/>
                      </a:endParaRPr>
                    </a:p>
                  </a:txBody>
                  <a:tcPr/>
                </a:tc>
                <a:tc>
                  <a:txBody>
                    <a:bodyPr/>
                    <a:lstStyle/>
                    <a:p>
                      <a:pPr algn="l"/>
                      <a:r>
                        <a:rPr kumimoji="1" lang="ja-JP" altLang="en-US" sz="900" dirty="0">
                          <a:latin typeface="+mn-lt"/>
                        </a:rPr>
                        <a:t>何も起きなくても時間がたつだけでどれくらいデリバティブの価値が減るかがわかる</a:t>
                      </a:r>
                    </a:p>
                  </a:txBody>
                  <a:tcPr/>
                </a:tc>
                <a:extLst>
                  <a:ext uri="{0D108BD9-81ED-4DB2-BD59-A6C34878D82A}">
                    <a16:rowId xmlns:a16="http://schemas.microsoft.com/office/drawing/2014/main" val="1713312754"/>
                  </a:ext>
                </a:extLst>
              </a:tr>
              <a:tr h="204148">
                <a:tc>
                  <a:txBody>
                    <a:bodyPr/>
                    <a:lstStyle/>
                    <a:p>
                      <a:pPr algn="l"/>
                      <a:r>
                        <a:rPr kumimoji="1" lang="en-US" altLang="ja-JP" sz="900" dirty="0">
                          <a:latin typeface="+mn-lt"/>
                        </a:rPr>
                        <a:t>Vega</a:t>
                      </a:r>
                      <a:endParaRPr kumimoji="1" lang="ja-JP" altLang="en-US" sz="900" dirty="0">
                        <a:latin typeface="+mn-lt"/>
                      </a:endParaRPr>
                    </a:p>
                  </a:txBody>
                  <a:tcPr/>
                </a:tc>
                <a:tc>
                  <a:txBody>
                    <a:bodyPr/>
                    <a:lstStyle/>
                    <a:p>
                      <a:pPr algn="l"/>
                      <a:r>
                        <a:rPr kumimoji="1" lang="ja-JP" altLang="en-US" sz="900" dirty="0">
                          <a:latin typeface="+mn-lt"/>
                        </a:rPr>
                        <a:t>相場のゆれの大きさが変わったとき、どれくらいデリバティブに影響するか</a:t>
                      </a:r>
                    </a:p>
                  </a:txBody>
                  <a:tcPr/>
                </a:tc>
                <a:tc>
                  <a:txBody>
                    <a:bodyPr/>
                    <a:lstStyle/>
                    <a:p>
                      <a:pPr algn="l"/>
                      <a:r>
                        <a:rPr kumimoji="1" lang="ja-JP" altLang="en-US" sz="900" dirty="0">
                          <a:latin typeface="+mn-lt"/>
                        </a:rPr>
                        <a:t>ニュースやイベントなどで</a:t>
                      </a:r>
                      <a:r>
                        <a:rPr lang="ja-JP" altLang="en-US" sz="900" dirty="0"/>
                        <a:t>原</a:t>
                      </a:r>
                      <a:r>
                        <a:rPr kumimoji="1" lang="ja-JP" altLang="en-US" sz="900" dirty="0">
                          <a:latin typeface="+mn-lt"/>
                        </a:rPr>
                        <a:t>資産の価格が不安定になるとき、デリバティブにどれくらい影響を受けるかがわかる</a:t>
                      </a:r>
                    </a:p>
                  </a:txBody>
                  <a:tcPr/>
                </a:tc>
                <a:extLst>
                  <a:ext uri="{0D108BD9-81ED-4DB2-BD59-A6C34878D82A}">
                    <a16:rowId xmlns:a16="http://schemas.microsoft.com/office/drawing/2014/main" val="1351035973"/>
                  </a:ext>
                </a:extLst>
              </a:tr>
              <a:tr h="204148">
                <a:tc>
                  <a:txBody>
                    <a:bodyPr/>
                    <a:lstStyle/>
                    <a:p>
                      <a:pPr algn="l"/>
                      <a:r>
                        <a:rPr kumimoji="1" lang="el-GR" altLang="ja-JP" sz="900" dirty="0">
                          <a:latin typeface="+mn-lt"/>
                        </a:rPr>
                        <a:t>ρ</a:t>
                      </a:r>
                      <a:r>
                        <a:rPr kumimoji="1" lang="ja-JP" altLang="el-GR" sz="900" dirty="0">
                          <a:latin typeface="+mn-lt"/>
                        </a:rPr>
                        <a:t>（</a:t>
                      </a:r>
                      <a:r>
                        <a:rPr kumimoji="1" lang="ja-JP" altLang="en-US" sz="900" dirty="0">
                          <a:latin typeface="+mn-lt"/>
                        </a:rPr>
                        <a:t>ロー）</a:t>
                      </a:r>
                    </a:p>
                  </a:txBody>
                  <a:tcPr/>
                </a:tc>
                <a:tc>
                  <a:txBody>
                    <a:bodyPr/>
                    <a:lstStyle/>
                    <a:p>
                      <a:pPr algn="l"/>
                      <a:r>
                        <a:rPr lang="ja-JP" altLang="en-US" sz="900" dirty="0"/>
                        <a:t>金利が変わったときに、どれくらいデリバティブに影響するか</a:t>
                      </a:r>
                      <a:endParaRPr kumimoji="1" lang="ja-JP" altLang="en-US" sz="900" dirty="0">
                        <a:latin typeface="+mn-lt"/>
                      </a:endParaRPr>
                    </a:p>
                  </a:txBody>
                  <a:tcPr/>
                </a:tc>
                <a:tc>
                  <a:txBody>
                    <a:bodyPr/>
                    <a:lstStyle/>
                    <a:p>
                      <a:pPr algn="l"/>
                      <a:r>
                        <a:rPr kumimoji="1" lang="ja-JP" altLang="en-US" sz="900" dirty="0">
                          <a:latin typeface="+mn-lt"/>
                        </a:rPr>
                        <a:t>金利の変化がデリバティブの価格にどう影響するかを知る手がかりになる</a:t>
                      </a:r>
                    </a:p>
                  </a:txBody>
                  <a:tcPr/>
                </a:tc>
                <a:extLst>
                  <a:ext uri="{0D108BD9-81ED-4DB2-BD59-A6C34878D82A}">
                    <a16:rowId xmlns:a16="http://schemas.microsoft.com/office/drawing/2014/main" val="1820185244"/>
                  </a:ext>
                </a:extLst>
              </a:tr>
            </a:tbl>
          </a:graphicData>
        </a:graphic>
      </p:graphicFrame>
      <p:pic>
        <p:nvPicPr>
          <p:cNvPr id="17" name="図 16">
            <a:extLst>
              <a:ext uri="{FF2B5EF4-FFF2-40B4-BE49-F238E27FC236}">
                <a16:creationId xmlns:a16="http://schemas.microsoft.com/office/drawing/2014/main" id="{2EDD1DAB-852E-A8C6-4A82-7DCCD54E056F}"/>
              </a:ext>
            </a:extLst>
          </p:cNvPr>
          <p:cNvPicPr>
            <a:picLocks noChangeAspect="1"/>
          </p:cNvPicPr>
          <p:nvPr/>
        </p:nvPicPr>
        <p:blipFill>
          <a:blip r:embed="rId2"/>
          <a:stretch>
            <a:fillRect/>
          </a:stretch>
        </p:blipFill>
        <p:spPr>
          <a:xfrm>
            <a:off x="138853" y="5596418"/>
            <a:ext cx="4536693" cy="1056428"/>
          </a:xfrm>
          <a:prstGeom prst="rect">
            <a:avLst/>
          </a:prstGeom>
        </p:spPr>
      </p:pic>
      <p:sp>
        <p:nvSpPr>
          <p:cNvPr id="18" name="吹き出し: 四角形 17">
            <a:extLst>
              <a:ext uri="{FF2B5EF4-FFF2-40B4-BE49-F238E27FC236}">
                <a16:creationId xmlns:a16="http://schemas.microsoft.com/office/drawing/2014/main" id="{292BEAD5-B657-4784-D7A5-60D279B213B2}"/>
              </a:ext>
            </a:extLst>
          </p:cNvPr>
          <p:cNvSpPr/>
          <p:nvPr/>
        </p:nvSpPr>
        <p:spPr bwMode="auto">
          <a:xfrm>
            <a:off x="7035036" y="948267"/>
            <a:ext cx="4542977" cy="694112"/>
          </a:xfrm>
          <a:prstGeom prst="wedgeRectCallout">
            <a:avLst>
              <a:gd name="adj1" fmla="val -54771"/>
              <a:gd name="adj2" fmla="val 53274"/>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20000"/>
              </a:lnSpc>
              <a:spcBef>
                <a:spcPct val="0"/>
              </a:spcBef>
              <a:spcAft>
                <a:spcPct val="0"/>
              </a:spcAft>
              <a:buClrTx/>
              <a:buSzTx/>
              <a:buFont typeface="+mn-lt"/>
              <a:buNone/>
              <a:tabLst/>
            </a:pPr>
            <a:r>
              <a:rPr kumimoji="0" lang="ja-JP" altLang="en-US" sz="1000" b="0" i="0" u="none" strike="noStrike" cap="none" normalizeH="0" baseline="0" dirty="0">
                <a:ln>
                  <a:noFill/>
                </a:ln>
                <a:solidFill>
                  <a:schemeClr val="tx1"/>
                </a:solidFill>
                <a:effectLst/>
                <a:latin typeface="+mn-lt"/>
              </a:rPr>
              <a:t>デリバティブは、株・為替・金利などの原資産にくっついて動くしくみです。たとえば、株の値段が上がると、その株に関係するデリバティブ（例：オプション）の値段も上がることがあります。</a:t>
            </a:r>
          </a:p>
        </p:txBody>
      </p:sp>
    </p:spTree>
    <p:extLst>
      <p:ext uri="{BB962C8B-B14F-4D97-AF65-F5344CB8AC3E}">
        <p14:creationId xmlns:p14="http://schemas.microsoft.com/office/powerpoint/2010/main" val="2602545223"/>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C3D5F6-C19E-0E19-C95C-B9B0572BA072}"/>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08A9DCD5-4C72-4509-DE66-51080E406A68}"/>
              </a:ext>
            </a:extLst>
          </p:cNvPr>
          <p:cNvSpPr>
            <a:spLocks noGrp="1"/>
          </p:cNvSpPr>
          <p:nvPr>
            <p:ph type="title"/>
          </p:nvPr>
        </p:nvSpPr>
        <p:spPr/>
        <p:txBody>
          <a:bodyPr/>
          <a:lstStyle/>
          <a:p>
            <a:r>
              <a:rPr lang="ja-JP" altLang="en-US" dirty="0"/>
              <a:t>第</a:t>
            </a:r>
            <a:r>
              <a:rPr lang="en-US" altLang="ja-JP" dirty="0"/>
              <a:t>3</a:t>
            </a:r>
            <a:r>
              <a:rPr lang="ja-JP" altLang="en-US" dirty="0"/>
              <a:t>章</a:t>
            </a:r>
            <a:r>
              <a:rPr lang="en-US" altLang="ja-JP" dirty="0"/>
              <a:t>:</a:t>
            </a:r>
            <a:r>
              <a:rPr lang="ja-JP" altLang="en-US" dirty="0"/>
              <a:t>デリバティブとリスク管理</a:t>
            </a:r>
            <a:endParaRPr kumimoji="1" lang="ja-JP" altLang="en-US" dirty="0"/>
          </a:p>
        </p:txBody>
      </p:sp>
      <p:sp>
        <p:nvSpPr>
          <p:cNvPr id="3" name="コンテンツ プレースホルダー 2">
            <a:extLst>
              <a:ext uri="{FF2B5EF4-FFF2-40B4-BE49-F238E27FC236}">
                <a16:creationId xmlns:a16="http://schemas.microsoft.com/office/drawing/2014/main" id="{63E86A8F-B193-7E32-81F4-E47106147DB9}"/>
              </a:ext>
            </a:extLst>
          </p:cNvPr>
          <p:cNvSpPr>
            <a:spLocks noGrp="1"/>
          </p:cNvSpPr>
          <p:nvPr>
            <p:ph sz="quarter" idx="15"/>
          </p:nvPr>
        </p:nvSpPr>
        <p:spPr>
          <a:xfrm>
            <a:off x="289560" y="1719262"/>
            <a:ext cx="5539392" cy="4288536"/>
          </a:xfrm>
        </p:spPr>
        <p:txBody>
          <a:bodyPr/>
          <a:lstStyle/>
          <a:p>
            <a:r>
              <a:rPr lang="en-US" altLang="ja-JP" sz="1200" b="1" dirty="0"/>
              <a:t>4. </a:t>
            </a:r>
            <a:r>
              <a:rPr lang="ja-JP" altLang="en-US" sz="1200" b="1" dirty="0"/>
              <a:t>どれくらい損するかを数字で予想する方法（</a:t>
            </a:r>
            <a:r>
              <a:rPr lang="en-US" altLang="ja-JP" sz="1200" b="1" dirty="0"/>
              <a:t>VaR</a:t>
            </a:r>
            <a:r>
              <a:rPr lang="ja-JP" altLang="en-US" sz="1200" b="1" dirty="0"/>
              <a:t>と</a:t>
            </a:r>
            <a:r>
              <a:rPr lang="en-US" altLang="ja-JP" sz="1200" b="1" dirty="0"/>
              <a:t>CVaR</a:t>
            </a:r>
            <a:r>
              <a:rPr lang="ja-JP" altLang="en-US" sz="1200" b="1" dirty="0"/>
              <a:t>）</a:t>
            </a:r>
            <a:endParaRPr lang="en-US" altLang="ja-JP" sz="1200" b="1" dirty="0"/>
          </a:p>
          <a:p>
            <a:pPr marL="171450" indent="-171450">
              <a:buFont typeface="Wingdings" panose="05000000000000000000" pitchFamily="2" charset="2"/>
              <a:buChar char="Ø"/>
            </a:pPr>
            <a:r>
              <a:rPr lang="ja-JP" altLang="en-US" sz="1200" dirty="0"/>
              <a:t>デリバティブ自体に「何が起きるか」だけでなく、「実際にコトが起こった時にどれくらいお金が減るか」も大切である。</a:t>
            </a:r>
            <a:endParaRPr lang="en-US" altLang="ja-JP" sz="1200" dirty="0"/>
          </a:p>
          <a:p>
            <a:pPr marL="171450" indent="-171450">
              <a:buFont typeface="Wingdings" panose="05000000000000000000" pitchFamily="2" charset="2"/>
              <a:buChar char="Ø"/>
            </a:pPr>
            <a:r>
              <a:rPr lang="ja-JP" altLang="en-US" sz="1200" dirty="0"/>
              <a:t>そのために使われるのが、損の大きさを予想する「</a:t>
            </a:r>
            <a:r>
              <a:rPr lang="en-US" altLang="ja-JP" sz="1200" dirty="0"/>
              <a:t>VaR</a:t>
            </a:r>
            <a:r>
              <a:rPr lang="ja-JP" altLang="en-US" sz="1200" dirty="0"/>
              <a:t>（バリュー・アット・リスク）」と「</a:t>
            </a:r>
            <a:r>
              <a:rPr lang="en-US" altLang="ja-JP" sz="1200" dirty="0"/>
              <a:t>CVaR</a:t>
            </a:r>
            <a:r>
              <a:rPr lang="ja-JP" altLang="en-US" sz="1200" dirty="0"/>
              <a:t>（シーバー）」である。</a:t>
            </a:r>
            <a:endParaRPr lang="en-US" altLang="ja-JP" sz="1200" dirty="0"/>
          </a:p>
          <a:p>
            <a:pPr marL="171450" indent="-171450">
              <a:buFont typeface="Wingdings" panose="05000000000000000000" pitchFamily="2" charset="2"/>
              <a:buChar char="Ø"/>
            </a:pPr>
            <a:r>
              <a:rPr lang="en-US" altLang="ja-JP" sz="1200" dirty="0"/>
              <a:t>VaR</a:t>
            </a:r>
            <a:r>
              <a:rPr lang="ja-JP" altLang="en-US" sz="1200" dirty="0"/>
              <a:t>と</a:t>
            </a:r>
            <a:r>
              <a:rPr lang="en-US" altLang="ja-JP" sz="1200" dirty="0"/>
              <a:t>CVaR</a:t>
            </a:r>
            <a:r>
              <a:rPr lang="ja-JP" altLang="en-US" sz="1200" dirty="0"/>
              <a:t>は、数学における確率・統計、計算機を使ったモンテカルロ・シミュレーションなどの方法を使って、計算できる。</a:t>
            </a:r>
            <a:endParaRPr lang="en-US" altLang="ja-JP" sz="1200" dirty="0"/>
          </a:p>
          <a:p>
            <a:endParaRPr lang="en-US" altLang="ja-JP" sz="1200" dirty="0"/>
          </a:p>
          <a:p>
            <a:endParaRPr lang="en-US" altLang="ja-JP" sz="1200" dirty="0"/>
          </a:p>
          <a:p>
            <a:endParaRPr lang="en-US" altLang="ja-JP" sz="1200" dirty="0"/>
          </a:p>
          <a:p>
            <a:endParaRPr lang="en-US" altLang="ja-JP" sz="1200" dirty="0"/>
          </a:p>
          <a:p>
            <a:endParaRPr lang="en-US" altLang="ja-JP" sz="1200" dirty="0"/>
          </a:p>
          <a:p>
            <a:endParaRPr lang="en-US" altLang="ja-JP" sz="1200" dirty="0"/>
          </a:p>
          <a:p>
            <a:endParaRPr lang="en-US" altLang="ja-JP" sz="1200" dirty="0"/>
          </a:p>
          <a:p>
            <a:endParaRPr lang="en-US" altLang="ja-JP" sz="1200" dirty="0"/>
          </a:p>
          <a:p>
            <a:endParaRPr lang="en-US" altLang="ja-JP" sz="1200" dirty="0"/>
          </a:p>
        </p:txBody>
      </p:sp>
      <p:sp>
        <p:nvSpPr>
          <p:cNvPr id="4" name="コンテンツ プレースホルダー 2">
            <a:extLst>
              <a:ext uri="{FF2B5EF4-FFF2-40B4-BE49-F238E27FC236}">
                <a16:creationId xmlns:a16="http://schemas.microsoft.com/office/drawing/2014/main" id="{C674AC24-E62B-0E78-70DA-2F0B4C01D4E9}"/>
              </a:ext>
            </a:extLst>
          </p:cNvPr>
          <p:cNvSpPr txBox="1">
            <a:spLocks/>
          </p:cNvSpPr>
          <p:nvPr/>
        </p:nvSpPr>
        <p:spPr>
          <a:xfrm>
            <a:off x="6177134" y="1719262"/>
            <a:ext cx="5650752" cy="4288536"/>
          </a:xfrm>
          <a:prstGeom prst="rect">
            <a:avLst/>
          </a:prstGeom>
        </p:spPr>
        <p:txBody>
          <a:bodyPr vert="horz" lIns="0" tIns="0" rIns="0" bIns="0" rtlCol="0">
            <a:noAutofit/>
          </a:bodyPr>
          <a:lstStyle>
            <a:lvl1pPr marL="0" marR="0" indent="0" algn="l" defTabSz="1218956" rtl="0" eaLnBrk="1" latinLnBrk="0" hangingPunct="1">
              <a:lnSpc>
                <a:spcPct val="120000"/>
              </a:lnSpc>
              <a:spcBef>
                <a:spcPts val="0"/>
              </a:spcBef>
              <a:spcAft>
                <a:spcPts val="0"/>
              </a:spcAft>
              <a:buClrTx/>
              <a:buSzTx/>
              <a:buFontTx/>
              <a:buNone/>
              <a:tabLst/>
              <a:defRPr kumimoji="1" sz="1400" b="0" i="0" u="none" strike="noStrike" cap="none" spc="0" baseline="0">
                <a:solidFill>
                  <a:schemeClr val="tx1"/>
                </a:solidFill>
                <a:uFillTx/>
                <a:latin typeface="+mn-lt"/>
                <a:ea typeface="+mn-ea"/>
                <a:cs typeface="+mj-cs"/>
                <a:sym typeface="+mn-lt"/>
              </a:defRPr>
            </a:lvl1pPr>
            <a:lvl2pPr marL="128016" marR="0" indent="-128016" algn="l" defTabSz="1218956" rtl="0" eaLnBrk="1" latinLnBrk="0" hangingPunct="1">
              <a:lnSpc>
                <a:spcPct val="120000"/>
              </a:lnSpc>
              <a:spcBef>
                <a:spcPts val="0"/>
              </a:spcBef>
              <a:spcAft>
                <a:spcPts val="0"/>
              </a:spcAft>
              <a:buClrTx/>
              <a:buSzPct val="100000"/>
              <a:buFontTx/>
              <a:buChar char="–"/>
              <a:tabLst/>
              <a:defRPr kumimoji="1" sz="1400" b="0" i="0" u="none" strike="noStrike" cap="none" spc="0" baseline="0">
                <a:solidFill>
                  <a:schemeClr val="tx1"/>
                </a:solidFill>
                <a:uFillTx/>
                <a:latin typeface="+mn-lt"/>
                <a:ea typeface="+mn-ea"/>
                <a:cs typeface="+mj-cs"/>
                <a:sym typeface="+mn-lt"/>
              </a:defRPr>
            </a:lvl2pPr>
            <a:lvl3pPr marL="256032" marR="0" indent="-128016" algn="l" defTabSz="1218956" rtl="0" eaLnBrk="1" latinLnBrk="0" hangingPunct="1">
              <a:lnSpc>
                <a:spcPct val="120000"/>
              </a:lnSpc>
              <a:spcBef>
                <a:spcPts val="0"/>
              </a:spcBef>
              <a:spcAft>
                <a:spcPts val="0"/>
              </a:spcAft>
              <a:buClrTx/>
              <a:buSzPct val="100000"/>
              <a:buFontTx/>
              <a:buChar char="•"/>
              <a:tabLst/>
              <a:defRPr kumimoji="1" sz="1400" b="0" i="0" u="none" strike="noStrike" cap="none" spc="0" baseline="0">
                <a:solidFill>
                  <a:schemeClr val="tx1"/>
                </a:solidFill>
                <a:uFillTx/>
                <a:latin typeface="+mn-lt"/>
                <a:ea typeface="+mn-ea"/>
                <a:cs typeface="+mj-cs"/>
                <a:sym typeface="+mn-lt"/>
              </a:defRPr>
            </a:lvl3pPr>
            <a:lvl4pPr marL="384048" marR="0" indent="-128016" algn="l" defTabSz="1218956" rtl="0" eaLnBrk="1" latinLnBrk="0" hangingPunct="1">
              <a:lnSpc>
                <a:spcPct val="120000"/>
              </a:lnSpc>
              <a:spcBef>
                <a:spcPts val="0"/>
              </a:spcBef>
              <a:spcAft>
                <a:spcPts val="0"/>
              </a:spcAft>
              <a:buClrTx/>
              <a:buSzPct val="100000"/>
              <a:buFontTx/>
              <a:buChar char="–"/>
              <a:tabLst/>
              <a:defRPr kumimoji="1" sz="1400" b="0" i="0" u="none" strike="noStrike" cap="none" spc="0" baseline="0">
                <a:solidFill>
                  <a:schemeClr val="tx1"/>
                </a:solidFill>
                <a:uFillTx/>
                <a:latin typeface="+mn-lt"/>
                <a:ea typeface="+mn-ea"/>
                <a:cs typeface="+mj-cs"/>
                <a:sym typeface="+mn-lt"/>
              </a:defRPr>
            </a:lvl4pPr>
            <a:lvl5pPr marL="512064" marR="0" indent="-128016" algn="l" defTabSz="1218956" rtl="0" eaLnBrk="1" latinLnBrk="0" hangingPunct="1">
              <a:lnSpc>
                <a:spcPct val="120000"/>
              </a:lnSpc>
              <a:spcBef>
                <a:spcPts val="0"/>
              </a:spcBef>
              <a:spcAft>
                <a:spcPts val="0"/>
              </a:spcAft>
              <a:buClrTx/>
              <a:buSzPct val="100000"/>
              <a:buFontTx/>
              <a:buChar char="•"/>
              <a:tabLst/>
              <a:defRPr kumimoji="1" sz="1400" b="0" i="0" u="none" strike="noStrike" cap="none" spc="0" baseline="0">
                <a:solidFill>
                  <a:schemeClr val="tx1"/>
                </a:solidFill>
                <a:uFillTx/>
                <a:latin typeface="+mn-lt"/>
                <a:ea typeface="+mn-ea"/>
                <a:cs typeface="+mj-cs"/>
                <a:sym typeface="+mn-lt"/>
              </a:defRPr>
            </a:lvl5pPr>
            <a:lvl6pPr marL="640080" marR="0" indent="-128016" algn="l" defTabSz="1218956" rtl="0" eaLnBrk="1" latinLnBrk="0" hangingPunct="1">
              <a:lnSpc>
                <a:spcPct val="100000"/>
              </a:lnSpc>
              <a:spcBef>
                <a:spcPts val="0"/>
              </a:spcBef>
              <a:spcAft>
                <a:spcPts val="600"/>
              </a:spcAft>
              <a:buClrTx/>
              <a:buSzPct val="100000"/>
              <a:buFontTx/>
              <a:buChar char="–"/>
              <a:tabLst/>
              <a:defRPr kumimoji="1" sz="1400" b="0" i="0" u="none" strike="noStrike" cap="none" spc="0" baseline="0">
                <a:solidFill>
                  <a:schemeClr val="tx1"/>
                </a:solidFill>
                <a:uFillTx/>
                <a:latin typeface="+mn-lt"/>
                <a:ea typeface="+mn-ea"/>
                <a:cs typeface="+mj-cs"/>
                <a:sym typeface="+mn-lt"/>
              </a:defRPr>
            </a:lvl6pPr>
            <a:lvl7pPr marL="768096" marR="0" indent="-128016" algn="l" defTabSz="1218956" rtl="0" eaLnBrk="1" latinLnBrk="0" hangingPunct="1">
              <a:lnSpc>
                <a:spcPct val="100000"/>
              </a:lnSpc>
              <a:spcBef>
                <a:spcPts val="0"/>
              </a:spcBef>
              <a:spcAft>
                <a:spcPts val="600"/>
              </a:spcAft>
              <a:buClrTx/>
              <a:buSzPct val="100000"/>
              <a:buFontTx/>
              <a:buChar char="•"/>
              <a:tabLst/>
              <a:defRPr kumimoji="1" sz="1400" b="0" i="0" u="none" strike="noStrike" cap="none" spc="0" baseline="0">
                <a:solidFill>
                  <a:schemeClr val="tx1"/>
                </a:solidFill>
                <a:uFillTx/>
                <a:latin typeface="+mn-lt"/>
                <a:ea typeface="+mn-ea"/>
                <a:cs typeface="+mj-cs"/>
                <a:sym typeface="+mn-lt"/>
              </a:defRPr>
            </a:lvl7pPr>
            <a:lvl8pPr marL="896112" marR="0" indent="-128016" algn="l" defTabSz="1218956" rtl="0" eaLnBrk="1" latinLnBrk="0" hangingPunct="1">
              <a:lnSpc>
                <a:spcPct val="100000"/>
              </a:lnSpc>
              <a:spcBef>
                <a:spcPts val="0"/>
              </a:spcBef>
              <a:spcAft>
                <a:spcPts val="600"/>
              </a:spcAft>
              <a:buClrTx/>
              <a:buSzPct val="100000"/>
              <a:buFontTx/>
              <a:buChar char="–"/>
              <a:tabLst/>
              <a:defRPr kumimoji="1" sz="1400" b="0" i="0" u="none" strike="noStrike" cap="none" spc="0" baseline="0">
                <a:solidFill>
                  <a:schemeClr val="tx1"/>
                </a:solidFill>
                <a:uFillTx/>
                <a:latin typeface="+mn-lt"/>
                <a:ea typeface="+mn-ea"/>
                <a:cs typeface="+mj-cs"/>
                <a:sym typeface="+mn-lt"/>
              </a:defRPr>
            </a:lvl8pPr>
            <a:lvl9pPr marL="1024128" marR="0" indent="-128016" algn="l" defTabSz="1218956" rtl="0" eaLnBrk="1" latinLnBrk="0" hangingPunct="1">
              <a:lnSpc>
                <a:spcPct val="100000"/>
              </a:lnSpc>
              <a:spcBef>
                <a:spcPts val="0"/>
              </a:spcBef>
              <a:spcAft>
                <a:spcPts val="6"/>
              </a:spcAft>
              <a:buClrTx/>
              <a:buSzPct val="100000"/>
              <a:buFontTx/>
              <a:buChar char="•"/>
              <a:tabLst/>
              <a:defRPr kumimoji="1" sz="1400" b="0" i="0" u="none" strike="noStrike" cap="none" spc="0" baseline="0">
                <a:solidFill>
                  <a:schemeClr val="tx1"/>
                </a:solidFill>
                <a:uFillTx/>
                <a:latin typeface="+mn-lt"/>
                <a:ea typeface="+mn-ea"/>
                <a:cs typeface="+mj-cs"/>
                <a:sym typeface="+mn-lt"/>
              </a:defRPr>
            </a:lvl9pPr>
          </a:lstStyle>
          <a:p>
            <a:r>
              <a:rPr lang="en-US" altLang="ja-JP" sz="1200" b="1" dirty="0"/>
              <a:t>5. VaR</a:t>
            </a:r>
            <a:r>
              <a:rPr lang="ja-JP" altLang="en-US" sz="1200" b="1" dirty="0"/>
              <a:t>や</a:t>
            </a:r>
            <a:r>
              <a:rPr lang="en-US" altLang="ja-JP" sz="1200" b="1" dirty="0"/>
              <a:t>CVaR</a:t>
            </a:r>
            <a:r>
              <a:rPr lang="ja-JP" altLang="en-US" sz="1200" b="1" dirty="0"/>
              <a:t>、</a:t>
            </a:r>
            <a:r>
              <a:rPr lang="en-US" altLang="ja-JP" sz="1200" b="1" dirty="0"/>
              <a:t>Greeks</a:t>
            </a:r>
            <a:r>
              <a:rPr lang="ja-JP" altLang="en-US" sz="1200" b="1" dirty="0"/>
              <a:t>はどこで使われているの？</a:t>
            </a:r>
            <a:endParaRPr lang="en-US" altLang="ja-JP" sz="1200" b="1" dirty="0"/>
          </a:p>
          <a:p>
            <a:pPr marL="171450" indent="-171450">
              <a:buFont typeface="Wingdings" panose="05000000000000000000" pitchFamily="2" charset="2"/>
              <a:buChar char="Ø"/>
            </a:pPr>
            <a:r>
              <a:rPr lang="ja-JP" altLang="en-US" sz="1200" dirty="0"/>
              <a:t>銀行（リスク管理部門など）</a:t>
            </a:r>
            <a:endParaRPr lang="en-US" altLang="ja-JP" sz="1200" dirty="0"/>
          </a:p>
          <a:p>
            <a:pPr marL="299466" lvl="1" indent="-171450">
              <a:buFont typeface="Wingdings" panose="05000000000000000000" pitchFamily="2" charset="2"/>
              <a:buChar char="Ø"/>
            </a:pPr>
            <a:r>
              <a:rPr lang="ja-JP" altLang="en-US" sz="1200" dirty="0"/>
              <a:t>定期的に</a:t>
            </a:r>
            <a:r>
              <a:rPr lang="en-US" altLang="ja-JP" sz="1200" dirty="0"/>
              <a:t>VaR</a:t>
            </a:r>
            <a:r>
              <a:rPr lang="ja-JP" altLang="en-US" sz="1200" dirty="0"/>
              <a:t>や</a:t>
            </a:r>
            <a:r>
              <a:rPr lang="en-US" altLang="ja-JP" sz="1200" dirty="0"/>
              <a:t>CVaR</a:t>
            </a:r>
            <a:r>
              <a:rPr lang="ja-JP" altLang="en-US" sz="1200" dirty="0"/>
              <a:t>を使ってどの程度の損失が起こりうるかを計測し、リスク量が大きすぎる場合は取引制限などを実施する。</a:t>
            </a:r>
            <a:endParaRPr lang="en-US" altLang="ja-JP" sz="1200" dirty="0"/>
          </a:p>
          <a:p>
            <a:pPr marL="171450" indent="-171450">
              <a:buFont typeface="Wingdings" panose="05000000000000000000" pitchFamily="2" charset="2"/>
              <a:buChar char="Ø"/>
            </a:pPr>
            <a:r>
              <a:rPr lang="ja-JP" altLang="en-US" sz="1200" dirty="0"/>
              <a:t>資産運用会社（運用部門など）</a:t>
            </a:r>
            <a:endParaRPr lang="en-US" altLang="ja-JP" sz="1200" dirty="0"/>
          </a:p>
          <a:p>
            <a:pPr marL="299466" lvl="1" indent="-171450">
              <a:buFont typeface="Wingdings" panose="05000000000000000000" pitchFamily="2" charset="2"/>
              <a:buChar char="Ø"/>
            </a:pPr>
            <a:r>
              <a:rPr lang="ja-JP" altLang="en-US" sz="1200" dirty="0"/>
              <a:t>取引では、</a:t>
            </a:r>
            <a:r>
              <a:rPr lang="en-US" altLang="ja-JP" sz="1200" dirty="0"/>
              <a:t>Greeks</a:t>
            </a:r>
            <a:r>
              <a:rPr lang="ja-JP" altLang="en-US" sz="1200" dirty="0"/>
              <a:t>を見てデリバティブ値動きを予想する。たとえば、デルタで「株価が少し上がったときにどれくらい影響があるか」、ベガで「ニュースなどで相場が不安定になったときの影響」を考えながら、売るか買うかを判断する。</a:t>
            </a:r>
            <a:endParaRPr lang="en-US" altLang="ja-JP" sz="1200" dirty="0"/>
          </a:p>
          <a:p>
            <a:pPr marL="171450" indent="-171450">
              <a:buFont typeface="Wingdings" panose="05000000000000000000" pitchFamily="2" charset="2"/>
              <a:buChar char="Ø"/>
            </a:pPr>
            <a:r>
              <a:rPr lang="ja-JP" altLang="en-US" sz="1200" dirty="0"/>
              <a:t>金融庁（規制関連部門）</a:t>
            </a:r>
            <a:endParaRPr lang="en-US" altLang="ja-JP" sz="1200" dirty="0"/>
          </a:p>
          <a:p>
            <a:pPr marL="299466" lvl="1" indent="-171450">
              <a:buFont typeface="Wingdings" panose="05000000000000000000" pitchFamily="2" charset="2"/>
              <a:buChar char="Ø"/>
            </a:pPr>
            <a:r>
              <a:rPr lang="ja-JP" altLang="en-US" sz="1200" dirty="0"/>
              <a:t>銀行や証券会社がリスクを取りすぎていないか監督するため、</a:t>
            </a:r>
            <a:r>
              <a:rPr lang="en-US" altLang="ja-JP" sz="1200" dirty="0"/>
              <a:t>VaR</a:t>
            </a:r>
            <a:r>
              <a:rPr lang="ja-JP" altLang="en-US" sz="1200" dirty="0"/>
              <a:t>の報告を義務づけたり、ストレステスト（「とても悪い状況になったら、どれくらい損するのか」を試すテスト）を実施させる。</a:t>
            </a:r>
            <a:endParaRPr lang="en-US" altLang="ja-JP" sz="1200" dirty="0"/>
          </a:p>
          <a:p>
            <a:endParaRPr lang="en-US" altLang="ja-JP" sz="1200" dirty="0"/>
          </a:p>
          <a:p>
            <a:endParaRPr lang="en-US" altLang="ja-JP" sz="1200" dirty="0"/>
          </a:p>
          <a:p>
            <a:endParaRPr lang="en-US" altLang="ja-JP" sz="1200" dirty="0"/>
          </a:p>
          <a:p>
            <a:endParaRPr lang="en-US" altLang="ja-JP" sz="1200" dirty="0"/>
          </a:p>
          <a:p>
            <a:endParaRPr lang="en-US" altLang="ja-JP" sz="1200" dirty="0"/>
          </a:p>
          <a:p>
            <a:endParaRPr lang="en-US" altLang="ja-JP" sz="1200" dirty="0"/>
          </a:p>
          <a:p>
            <a:endParaRPr lang="en-US" altLang="ja-JP" sz="1200" dirty="0"/>
          </a:p>
          <a:p>
            <a:endParaRPr lang="en-US" altLang="ja-JP" sz="1200" dirty="0"/>
          </a:p>
        </p:txBody>
      </p:sp>
      <p:graphicFrame>
        <p:nvGraphicFramePr>
          <p:cNvPr id="5" name="表 4">
            <a:extLst>
              <a:ext uri="{FF2B5EF4-FFF2-40B4-BE49-F238E27FC236}">
                <a16:creationId xmlns:a16="http://schemas.microsoft.com/office/drawing/2014/main" id="{2CFE89E0-C316-3070-9F9B-75C6BF5F6B39}"/>
              </a:ext>
            </a:extLst>
          </p:cNvPr>
          <p:cNvGraphicFramePr>
            <a:graphicFrameLocks noGrp="1"/>
          </p:cNvGraphicFramePr>
          <p:nvPr>
            <p:extLst>
              <p:ext uri="{D42A27DB-BD31-4B8C-83A1-F6EECF244321}">
                <p14:modId xmlns:p14="http://schemas.microsoft.com/office/powerpoint/2010/main" val="2093151947"/>
              </p:ext>
            </p:extLst>
          </p:nvPr>
        </p:nvGraphicFramePr>
        <p:xfrm>
          <a:off x="233534" y="3429000"/>
          <a:ext cx="5358596" cy="960120"/>
        </p:xfrm>
        <a:graphic>
          <a:graphicData uri="http://schemas.openxmlformats.org/drawingml/2006/table">
            <a:tbl>
              <a:tblPr firstRow="1" bandRow="1">
                <a:tableStyleId>{77FBBBCB-588E-45F7-8197-1C2F8D5DC026}</a:tableStyleId>
              </a:tblPr>
              <a:tblGrid>
                <a:gridCol w="558946">
                  <a:extLst>
                    <a:ext uri="{9D8B030D-6E8A-4147-A177-3AD203B41FA5}">
                      <a16:colId xmlns:a16="http://schemas.microsoft.com/office/drawing/2014/main" val="4133242895"/>
                    </a:ext>
                  </a:extLst>
                </a:gridCol>
                <a:gridCol w="2411307">
                  <a:extLst>
                    <a:ext uri="{9D8B030D-6E8A-4147-A177-3AD203B41FA5}">
                      <a16:colId xmlns:a16="http://schemas.microsoft.com/office/drawing/2014/main" val="991173458"/>
                    </a:ext>
                  </a:extLst>
                </a:gridCol>
                <a:gridCol w="2388343">
                  <a:extLst>
                    <a:ext uri="{9D8B030D-6E8A-4147-A177-3AD203B41FA5}">
                      <a16:colId xmlns:a16="http://schemas.microsoft.com/office/drawing/2014/main" val="3114315138"/>
                    </a:ext>
                  </a:extLst>
                </a:gridCol>
              </a:tblGrid>
              <a:tr h="204148">
                <a:tc>
                  <a:txBody>
                    <a:bodyPr/>
                    <a:lstStyle/>
                    <a:p>
                      <a:pPr algn="l"/>
                      <a:r>
                        <a:rPr kumimoji="1" lang="ja-JP" altLang="en-US" sz="900" dirty="0">
                          <a:latin typeface="+mn-lt"/>
                        </a:rPr>
                        <a:t>指標</a:t>
                      </a:r>
                    </a:p>
                  </a:txBody>
                  <a:tcPr/>
                </a:tc>
                <a:tc>
                  <a:txBody>
                    <a:bodyPr/>
                    <a:lstStyle/>
                    <a:p>
                      <a:pPr algn="l"/>
                      <a:r>
                        <a:rPr kumimoji="1" lang="ja-JP" altLang="en-US" sz="900" dirty="0">
                          <a:latin typeface="+mn-lt"/>
                        </a:rPr>
                        <a:t>意味</a:t>
                      </a:r>
                    </a:p>
                  </a:txBody>
                  <a:tcPr/>
                </a:tc>
                <a:tc>
                  <a:txBody>
                    <a:bodyPr/>
                    <a:lstStyle/>
                    <a:p>
                      <a:pPr algn="l"/>
                      <a:r>
                        <a:rPr kumimoji="1" lang="ja-JP" altLang="en-US" sz="900" dirty="0">
                          <a:latin typeface="+mn-lt"/>
                        </a:rPr>
                        <a:t>どんなふうに役に立つ？</a:t>
                      </a:r>
                    </a:p>
                  </a:txBody>
                  <a:tcPr/>
                </a:tc>
                <a:extLst>
                  <a:ext uri="{0D108BD9-81ED-4DB2-BD59-A6C34878D82A}">
                    <a16:rowId xmlns:a16="http://schemas.microsoft.com/office/drawing/2014/main" val="3500961693"/>
                  </a:ext>
                </a:extLst>
              </a:tr>
              <a:tr h="204148">
                <a:tc>
                  <a:txBody>
                    <a:bodyPr/>
                    <a:lstStyle/>
                    <a:p>
                      <a:pPr algn="l"/>
                      <a:r>
                        <a:rPr lang="en-US" altLang="ja-JP" sz="900" dirty="0"/>
                        <a:t>VaR</a:t>
                      </a:r>
                      <a:endParaRPr kumimoji="1" lang="ja-JP" altLang="en-US" sz="900" dirty="0">
                        <a:latin typeface="+mn-lt"/>
                      </a:endParaRPr>
                    </a:p>
                  </a:txBody>
                  <a:tcPr/>
                </a:tc>
                <a:tc>
                  <a:txBody>
                    <a:bodyPr/>
                    <a:lstStyle/>
                    <a:p>
                      <a:pPr algn="l"/>
                      <a:r>
                        <a:rPr lang="ja-JP" altLang="en-US" sz="900" dirty="0"/>
                        <a:t>通常時に、最大どれくらい損する可能性があるかをはかる指標</a:t>
                      </a:r>
                      <a:endParaRPr kumimoji="1" lang="ja-JP" altLang="en-US" sz="900" dirty="0">
                        <a:latin typeface="+mn-lt"/>
                      </a:endParaRPr>
                    </a:p>
                  </a:txBody>
                  <a:tcPr/>
                </a:tc>
                <a:tc>
                  <a:txBody>
                    <a:bodyPr/>
                    <a:lstStyle/>
                    <a:p>
                      <a:pPr algn="l"/>
                      <a:r>
                        <a:rPr kumimoji="1" lang="ja-JP" altLang="en-US" sz="900" dirty="0">
                          <a:latin typeface="+mn-lt"/>
                        </a:rPr>
                        <a:t>「だいたいこのくらいまでしか損しない」という目安をつけることができる</a:t>
                      </a:r>
                    </a:p>
                  </a:txBody>
                  <a:tcPr/>
                </a:tc>
                <a:extLst>
                  <a:ext uri="{0D108BD9-81ED-4DB2-BD59-A6C34878D82A}">
                    <a16:rowId xmlns:a16="http://schemas.microsoft.com/office/drawing/2014/main" val="3185682296"/>
                  </a:ext>
                </a:extLst>
              </a:tr>
              <a:tr h="204148">
                <a:tc>
                  <a:txBody>
                    <a:bodyPr/>
                    <a:lstStyle/>
                    <a:p>
                      <a:pPr algn="l"/>
                      <a:r>
                        <a:rPr kumimoji="1" lang="en-US" altLang="ja-JP" sz="900" dirty="0">
                          <a:latin typeface="+mn-lt"/>
                        </a:rPr>
                        <a:t>CVaR</a:t>
                      </a:r>
                      <a:endParaRPr kumimoji="1" lang="ja-JP" altLang="en-US" sz="900" dirty="0">
                        <a:latin typeface="+mn-lt"/>
                      </a:endParaRPr>
                    </a:p>
                  </a:txBody>
                  <a:tcPr/>
                </a:tc>
                <a:tc>
                  <a:txBody>
                    <a:bodyPr/>
                    <a:lstStyle/>
                    <a:p>
                      <a:pPr algn="l"/>
                      <a:r>
                        <a:rPr lang="en-US" altLang="ja-JP" sz="900" dirty="0"/>
                        <a:t>VaR</a:t>
                      </a:r>
                      <a:r>
                        <a:rPr lang="ja-JP" altLang="en-US" sz="900" dirty="0"/>
                        <a:t>を超えた最悪ケースにおける平均損失の予測する指標</a:t>
                      </a:r>
                      <a:endParaRPr kumimoji="1" lang="ja-JP" altLang="en-US" sz="900" dirty="0">
                        <a:latin typeface="+mn-lt"/>
                      </a:endParaRPr>
                    </a:p>
                  </a:txBody>
                  <a:tcPr/>
                </a:tc>
                <a:tc>
                  <a:txBody>
                    <a:bodyPr/>
                    <a:lstStyle/>
                    <a:p>
                      <a:pPr algn="l"/>
                      <a:r>
                        <a:rPr kumimoji="1" lang="ja-JP" altLang="en-US" sz="900" dirty="0">
                          <a:latin typeface="+mn-lt"/>
                        </a:rPr>
                        <a:t>本当に悪い場合に、平均でどれくらい損するかを事前に知っておける</a:t>
                      </a:r>
                    </a:p>
                  </a:txBody>
                  <a:tcPr/>
                </a:tc>
                <a:extLst>
                  <a:ext uri="{0D108BD9-81ED-4DB2-BD59-A6C34878D82A}">
                    <a16:rowId xmlns:a16="http://schemas.microsoft.com/office/drawing/2014/main" val="1556172771"/>
                  </a:ext>
                </a:extLst>
              </a:tr>
            </a:tbl>
          </a:graphicData>
        </a:graphic>
      </p:graphicFrame>
      <mc:AlternateContent xmlns:mc="http://schemas.openxmlformats.org/markup-compatibility/2006" xmlns:p14="http://schemas.microsoft.com/office/powerpoint/2010/main">
        <mc:Choice Requires="p14">
          <p:contentPart p14:bwMode="auto" r:id="rId2">
            <p14:nvContentPartPr>
              <p14:cNvPr id="65" name="インク 64">
                <a:extLst>
                  <a:ext uri="{FF2B5EF4-FFF2-40B4-BE49-F238E27FC236}">
                    <a16:creationId xmlns:a16="http://schemas.microsoft.com/office/drawing/2014/main" id="{ABE4DEC9-BB26-8794-8AF4-B4C5F2F7D65E}"/>
                  </a:ext>
                </a:extLst>
              </p14:cNvPr>
              <p14:cNvContentPartPr/>
              <p14:nvPr/>
            </p14:nvContentPartPr>
            <p14:xfrm>
              <a:off x="9854907" y="7023707"/>
              <a:ext cx="360" cy="360"/>
            </p14:xfrm>
          </p:contentPart>
        </mc:Choice>
        <mc:Fallback xmlns="">
          <p:pic>
            <p:nvPicPr>
              <p:cNvPr id="65" name="インク 64">
                <a:extLst>
                  <a:ext uri="{FF2B5EF4-FFF2-40B4-BE49-F238E27FC236}">
                    <a16:creationId xmlns:a16="http://schemas.microsoft.com/office/drawing/2014/main" id="{ABE4DEC9-BB26-8794-8AF4-B4C5F2F7D65E}"/>
                  </a:ext>
                </a:extLst>
              </p:cNvPr>
              <p:cNvPicPr/>
              <p:nvPr/>
            </p:nvPicPr>
            <p:blipFill>
              <a:blip r:embed="rId3"/>
              <a:stretch>
                <a:fillRect/>
              </a:stretch>
            </p:blipFill>
            <p:spPr>
              <a:xfrm>
                <a:off x="9846267" y="7015067"/>
                <a:ext cx="18000" cy="18000"/>
              </a:xfrm>
              <a:prstGeom prst="rect">
                <a:avLst/>
              </a:prstGeom>
            </p:spPr>
          </p:pic>
        </mc:Fallback>
      </mc:AlternateContent>
      <p:grpSp>
        <p:nvGrpSpPr>
          <p:cNvPr id="103" name="グループ化 102">
            <a:extLst>
              <a:ext uri="{FF2B5EF4-FFF2-40B4-BE49-F238E27FC236}">
                <a16:creationId xmlns:a16="http://schemas.microsoft.com/office/drawing/2014/main" id="{2D03ECDB-B3C2-E0AA-857F-9BC34E57D5B0}"/>
              </a:ext>
            </a:extLst>
          </p:cNvPr>
          <p:cNvGrpSpPr/>
          <p:nvPr/>
        </p:nvGrpSpPr>
        <p:grpSpPr>
          <a:xfrm>
            <a:off x="1790745" y="4917113"/>
            <a:ext cx="4149567" cy="1831444"/>
            <a:chOff x="1946433" y="4917113"/>
            <a:chExt cx="4149567" cy="1831444"/>
          </a:xfrm>
        </p:grpSpPr>
        <p:grpSp>
          <p:nvGrpSpPr>
            <p:cNvPr id="100" name="グループ化 99">
              <a:extLst>
                <a:ext uri="{FF2B5EF4-FFF2-40B4-BE49-F238E27FC236}">
                  <a16:creationId xmlns:a16="http://schemas.microsoft.com/office/drawing/2014/main" id="{C70607B5-F715-26A3-85D0-1CCE2D72D79D}"/>
                </a:ext>
              </a:extLst>
            </p:cNvPr>
            <p:cNvGrpSpPr/>
            <p:nvPr/>
          </p:nvGrpSpPr>
          <p:grpSpPr>
            <a:xfrm>
              <a:off x="1946433" y="5120905"/>
              <a:ext cx="4149567" cy="1627652"/>
              <a:chOff x="1153790" y="5017579"/>
              <a:chExt cx="4149567" cy="1627652"/>
            </a:xfrm>
          </p:grpSpPr>
          <p:sp>
            <p:nvSpPr>
              <p:cNvPr id="94" name="テキスト ボックス 93">
                <a:extLst>
                  <a:ext uri="{FF2B5EF4-FFF2-40B4-BE49-F238E27FC236}">
                    <a16:creationId xmlns:a16="http://schemas.microsoft.com/office/drawing/2014/main" id="{27C742DD-AACC-3603-2734-2801AC2D5A77}"/>
                  </a:ext>
                </a:extLst>
              </p:cNvPr>
              <p:cNvSpPr txBox="1"/>
              <p:nvPr/>
            </p:nvSpPr>
            <p:spPr>
              <a:xfrm>
                <a:off x="2000320" y="6465630"/>
                <a:ext cx="237244" cy="179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spAutoFit/>
              </a:bodyPr>
              <a:lstStyle/>
              <a:p>
                <a:pPr marL="0" indent="0" algn="l" defTabSz="2438400">
                  <a:lnSpc>
                    <a:spcPct val="120000"/>
                  </a:lnSpc>
                  <a:buSzPct val="100000"/>
                  <a:buFontTx/>
                  <a:buNone/>
                </a:pPr>
                <a:r>
                  <a:rPr kumimoji="1" lang="en-US" altLang="ja-JP" sz="1050" b="1" kern="0" dirty="0">
                    <a:ea typeface="+mn-ea"/>
                    <a:cs typeface="+mn-cs"/>
                    <a:sym typeface="+mn-lt"/>
                  </a:rPr>
                  <a:t>VaR</a:t>
                </a:r>
                <a:endParaRPr kumimoji="1" lang="ja-JP" altLang="en-US" sz="1050" b="1" kern="0" dirty="0" err="1">
                  <a:ea typeface="+mn-ea"/>
                  <a:cs typeface="+mn-cs"/>
                  <a:sym typeface="+mn-lt"/>
                </a:endParaRPr>
              </a:p>
            </p:txBody>
          </p:sp>
          <p:grpSp>
            <p:nvGrpSpPr>
              <p:cNvPr id="99" name="グループ化 98">
                <a:extLst>
                  <a:ext uri="{FF2B5EF4-FFF2-40B4-BE49-F238E27FC236}">
                    <a16:creationId xmlns:a16="http://schemas.microsoft.com/office/drawing/2014/main" id="{C2D0361C-DE34-CEA7-6522-720C6D2EFB34}"/>
                  </a:ext>
                </a:extLst>
              </p:cNvPr>
              <p:cNvGrpSpPr/>
              <p:nvPr/>
            </p:nvGrpSpPr>
            <p:grpSpPr>
              <a:xfrm>
                <a:off x="1153790" y="5017579"/>
                <a:ext cx="4149567" cy="1431022"/>
                <a:chOff x="1153790" y="5017579"/>
                <a:chExt cx="4149567" cy="1431022"/>
              </a:xfrm>
            </p:grpSpPr>
            <p:cxnSp>
              <p:nvCxnSpPr>
                <p:cNvPr id="74" name="直線矢印コネクタ 73">
                  <a:extLst>
                    <a:ext uri="{FF2B5EF4-FFF2-40B4-BE49-F238E27FC236}">
                      <a16:creationId xmlns:a16="http://schemas.microsoft.com/office/drawing/2014/main" id="{DB11970F-7FE4-C8CE-3278-4F0762F3EBF0}"/>
                    </a:ext>
                  </a:extLst>
                </p:cNvPr>
                <p:cNvCxnSpPr>
                  <a:cxnSpLocks/>
                </p:cNvCxnSpPr>
                <p:nvPr/>
              </p:nvCxnSpPr>
              <p:spPr bwMode="auto">
                <a:xfrm>
                  <a:off x="1435197" y="6369345"/>
                  <a:ext cx="3244427" cy="0"/>
                </a:xfrm>
                <a:prstGeom prst="straightConnector1">
                  <a:avLst/>
                </a:prstGeom>
                <a:ln w="9525">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8" name="直線矢印コネクタ 77">
                  <a:extLst>
                    <a:ext uri="{FF2B5EF4-FFF2-40B4-BE49-F238E27FC236}">
                      <a16:creationId xmlns:a16="http://schemas.microsoft.com/office/drawing/2014/main" id="{807D2079-100F-96BE-BDF3-30AFDBAEF43E}"/>
                    </a:ext>
                  </a:extLst>
                </p:cNvPr>
                <p:cNvCxnSpPr>
                  <a:cxnSpLocks/>
                </p:cNvCxnSpPr>
                <p:nvPr/>
              </p:nvCxnSpPr>
              <p:spPr bwMode="auto">
                <a:xfrm flipV="1">
                  <a:off x="3003225" y="5296747"/>
                  <a:ext cx="0" cy="1072598"/>
                </a:xfrm>
                <a:prstGeom prst="straightConnector1">
                  <a:avLst/>
                </a:prstGeom>
                <a:ln w="9525">
                  <a:headEnd type="none" w="med" len="med"/>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4">
                  <p14:nvContentPartPr>
                    <p14:cNvPr id="71" name="インク 70">
                      <a:extLst>
                        <a:ext uri="{FF2B5EF4-FFF2-40B4-BE49-F238E27FC236}">
                          <a16:creationId xmlns:a16="http://schemas.microsoft.com/office/drawing/2014/main" id="{D21BD6E2-C399-AE03-4C5E-0A047ED6F49F}"/>
                        </a:ext>
                      </a:extLst>
                    </p14:cNvPr>
                    <p14:cNvContentPartPr/>
                    <p14:nvPr/>
                  </p14:nvContentPartPr>
                  <p14:xfrm>
                    <a:off x="1692831" y="5538811"/>
                    <a:ext cx="2729160" cy="795240"/>
                  </p14:xfrm>
                </p:contentPart>
              </mc:Choice>
              <mc:Fallback xmlns="">
                <p:pic>
                  <p:nvPicPr>
                    <p:cNvPr id="71" name="インク 70">
                      <a:extLst>
                        <a:ext uri="{FF2B5EF4-FFF2-40B4-BE49-F238E27FC236}">
                          <a16:creationId xmlns:a16="http://schemas.microsoft.com/office/drawing/2014/main" id="{D21BD6E2-C399-AE03-4C5E-0A047ED6F49F}"/>
                        </a:ext>
                      </a:extLst>
                    </p:cNvPr>
                    <p:cNvPicPr/>
                    <p:nvPr/>
                  </p:nvPicPr>
                  <p:blipFill>
                    <a:blip r:embed="rId5"/>
                    <a:stretch>
                      <a:fillRect/>
                    </a:stretch>
                  </p:blipFill>
                  <p:spPr>
                    <a:xfrm>
                      <a:off x="1683831" y="5530171"/>
                      <a:ext cx="2746800" cy="812880"/>
                    </a:xfrm>
                    <a:prstGeom prst="rect">
                      <a:avLst/>
                    </a:prstGeom>
                  </p:spPr>
                </p:pic>
              </mc:Fallback>
            </mc:AlternateContent>
            <p:cxnSp>
              <p:nvCxnSpPr>
                <p:cNvPr id="82" name="直線コネクタ 81">
                  <a:extLst>
                    <a:ext uri="{FF2B5EF4-FFF2-40B4-BE49-F238E27FC236}">
                      <a16:creationId xmlns:a16="http://schemas.microsoft.com/office/drawing/2014/main" id="{ACC3233C-511A-A325-4934-B42BAA834532}"/>
                    </a:ext>
                  </a:extLst>
                </p:cNvPr>
                <p:cNvCxnSpPr>
                  <a:cxnSpLocks/>
                </p:cNvCxnSpPr>
                <p:nvPr/>
              </p:nvCxnSpPr>
              <p:spPr bwMode="auto">
                <a:xfrm>
                  <a:off x="2124011" y="5296747"/>
                  <a:ext cx="0" cy="1072598"/>
                </a:xfrm>
                <a:prstGeom prst="line">
                  <a:avLst/>
                </a:prstGeom>
                <a:ln w="6350">
                  <a:solidFill>
                    <a:schemeClr val="tx1"/>
                  </a:solidFill>
                  <a:prstDash val="dash"/>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86" name="テキスト ボックス 85">
                  <a:extLst>
                    <a:ext uri="{FF2B5EF4-FFF2-40B4-BE49-F238E27FC236}">
                      <a16:creationId xmlns:a16="http://schemas.microsoft.com/office/drawing/2014/main" id="{B1EE4A89-58C9-BD76-F742-AA557D4372B5}"/>
                    </a:ext>
                  </a:extLst>
                </p:cNvPr>
                <p:cNvSpPr txBox="1"/>
                <p:nvPr/>
              </p:nvSpPr>
              <p:spPr>
                <a:xfrm>
                  <a:off x="1456009" y="5386638"/>
                  <a:ext cx="634789" cy="15202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spAutoFit/>
                </a:bodyPr>
                <a:lstStyle/>
                <a:p>
                  <a:pPr marL="0" indent="0" algn="l" defTabSz="2438400">
                    <a:lnSpc>
                      <a:spcPct val="120000"/>
                    </a:lnSpc>
                    <a:buSzPct val="100000"/>
                    <a:buFontTx/>
                    <a:buNone/>
                  </a:pPr>
                  <a:r>
                    <a:rPr kumimoji="1" lang="ja-JP" altLang="en-US" sz="900" kern="0" dirty="0">
                      <a:ea typeface="+mn-ea"/>
                      <a:cs typeface="+mn-cs"/>
                      <a:sym typeface="+mn-lt"/>
                    </a:rPr>
                    <a:t>発生確率</a:t>
                  </a:r>
                  <a:r>
                    <a:rPr kumimoji="1" lang="en-US" altLang="ja-JP" sz="900" kern="0" dirty="0">
                      <a:ea typeface="+mn-ea"/>
                      <a:cs typeface="+mn-cs"/>
                      <a:sym typeface="+mn-lt"/>
                    </a:rPr>
                    <a:t>1%</a:t>
                  </a:r>
                  <a:endParaRPr kumimoji="1" lang="ja-JP" altLang="en-US" sz="900" kern="0" dirty="0" err="1">
                    <a:ea typeface="+mn-ea"/>
                    <a:cs typeface="+mn-cs"/>
                    <a:sym typeface="+mn-lt"/>
                  </a:endParaRPr>
                </a:p>
              </p:txBody>
            </p:sp>
            <p:sp>
              <p:nvSpPr>
                <p:cNvPr id="87" name="テキスト ボックス 86">
                  <a:extLst>
                    <a:ext uri="{FF2B5EF4-FFF2-40B4-BE49-F238E27FC236}">
                      <a16:creationId xmlns:a16="http://schemas.microsoft.com/office/drawing/2014/main" id="{1C515C9E-BB18-8280-781E-E093FBAE8A88}"/>
                    </a:ext>
                  </a:extLst>
                </p:cNvPr>
                <p:cNvSpPr txBox="1"/>
                <p:nvPr/>
              </p:nvSpPr>
              <p:spPr>
                <a:xfrm>
                  <a:off x="2178037" y="5389880"/>
                  <a:ext cx="703719" cy="15202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spAutoFit/>
                </a:bodyPr>
                <a:lstStyle/>
                <a:p>
                  <a:pPr marL="0" indent="0" algn="l" defTabSz="2438400">
                    <a:lnSpc>
                      <a:spcPct val="120000"/>
                    </a:lnSpc>
                    <a:buSzPct val="100000"/>
                    <a:buFontTx/>
                    <a:buNone/>
                  </a:pPr>
                  <a:r>
                    <a:rPr kumimoji="1" lang="ja-JP" altLang="en-US" sz="900" kern="0" dirty="0">
                      <a:ea typeface="+mn-ea"/>
                      <a:cs typeface="+mn-cs"/>
                      <a:sym typeface="+mn-lt"/>
                    </a:rPr>
                    <a:t>発生確率</a:t>
                  </a:r>
                  <a:r>
                    <a:rPr kumimoji="1" lang="en-US" altLang="ja-JP" sz="900" kern="0" dirty="0">
                      <a:ea typeface="+mn-ea"/>
                      <a:cs typeface="+mn-cs"/>
                      <a:sym typeface="+mn-lt"/>
                    </a:rPr>
                    <a:t>99%</a:t>
                  </a:r>
                  <a:endParaRPr kumimoji="1" lang="ja-JP" altLang="en-US" sz="900" kern="0" dirty="0" err="1">
                    <a:ea typeface="+mn-ea"/>
                    <a:cs typeface="+mn-cs"/>
                    <a:sym typeface="+mn-lt"/>
                  </a:endParaRPr>
                </a:p>
              </p:txBody>
            </p:sp>
            <p:sp>
              <p:nvSpPr>
                <p:cNvPr id="89" name="テキスト ボックス 88">
                  <a:extLst>
                    <a:ext uri="{FF2B5EF4-FFF2-40B4-BE49-F238E27FC236}">
                      <a16:creationId xmlns:a16="http://schemas.microsoft.com/office/drawing/2014/main" id="{E3A6A96B-4560-4F4B-AF1D-081EDB011F7C}"/>
                    </a:ext>
                  </a:extLst>
                </p:cNvPr>
                <p:cNvSpPr txBox="1"/>
                <p:nvPr/>
              </p:nvSpPr>
              <p:spPr>
                <a:xfrm>
                  <a:off x="4712837" y="6285947"/>
                  <a:ext cx="230832" cy="15202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spAutoFit/>
                </a:bodyPr>
                <a:lstStyle/>
                <a:p>
                  <a:pPr marL="0" indent="0" algn="l" defTabSz="2438400">
                    <a:lnSpc>
                      <a:spcPct val="120000"/>
                    </a:lnSpc>
                    <a:buSzPct val="100000"/>
                    <a:buFontTx/>
                    <a:buNone/>
                  </a:pPr>
                  <a:r>
                    <a:rPr kumimoji="1" lang="ja-JP" altLang="en-US" sz="900" kern="0" dirty="0">
                      <a:sym typeface="+mn-lt"/>
                    </a:rPr>
                    <a:t>利益</a:t>
                  </a:r>
                  <a:endParaRPr kumimoji="1" lang="ja-JP" altLang="en-US" sz="900" kern="0" dirty="0">
                    <a:ea typeface="+mn-ea"/>
                    <a:cs typeface="+mn-cs"/>
                    <a:sym typeface="+mn-lt"/>
                  </a:endParaRPr>
                </a:p>
              </p:txBody>
            </p:sp>
            <p:sp>
              <p:nvSpPr>
                <p:cNvPr id="90" name="テキスト ボックス 89">
                  <a:extLst>
                    <a:ext uri="{FF2B5EF4-FFF2-40B4-BE49-F238E27FC236}">
                      <a16:creationId xmlns:a16="http://schemas.microsoft.com/office/drawing/2014/main" id="{4081D485-CAE8-DA75-F211-98F702E19AA8}"/>
                    </a:ext>
                  </a:extLst>
                </p:cNvPr>
                <p:cNvSpPr txBox="1"/>
                <p:nvPr/>
              </p:nvSpPr>
              <p:spPr>
                <a:xfrm>
                  <a:off x="1153790" y="6293330"/>
                  <a:ext cx="230832" cy="15202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spAutoFit/>
                </a:bodyPr>
                <a:lstStyle/>
                <a:p>
                  <a:pPr marL="0" indent="0" algn="l" defTabSz="2438400">
                    <a:lnSpc>
                      <a:spcPct val="120000"/>
                    </a:lnSpc>
                    <a:buSzPct val="100000"/>
                    <a:buFontTx/>
                    <a:buNone/>
                  </a:pPr>
                  <a:r>
                    <a:rPr kumimoji="1" lang="ja-JP" altLang="en-US" sz="900" kern="0" dirty="0">
                      <a:ea typeface="+mn-ea"/>
                      <a:cs typeface="+mn-cs"/>
                      <a:sym typeface="+mn-lt"/>
                    </a:rPr>
                    <a:t>損失</a:t>
                  </a:r>
                </a:p>
              </p:txBody>
            </p:sp>
            <p:sp>
              <p:nvSpPr>
                <p:cNvPr id="91" name="テキスト ボックス 90">
                  <a:extLst>
                    <a:ext uri="{FF2B5EF4-FFF2-40B4-BE49-F238E27FC236}">
                      <a16:creationId xmlns:a16="http://schemas.microsoft.com/office/drawing/2014/main" id="{C0D16D66-ED6A-21B8-E986-7E16AD02AA9F}"/>
                    </a:ext>
                  </a:extLst>
                </p:cNvPr>
                <p:cNvSpPr txBox="1"/>
                <p:nvPr/>
              </p:nvSpPr>
              <p:spPr>
                <a:xfrm>
                  <a:off x="2711161" y="5099701"/>
                  <a:ext cx="692497" cy="15202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spAutoFit/>
                </a:bodyPr>
                <a:lstStyle/>
                <a:p>
                  <a:pPr marL="0" indent="0" algn="l" defTabSz="2438400">
                    <a:lnSpc>
                      <a:spcPct val="120000"/>
                    </a:lnSpc>
                    <a:buSzPct val="100000"/>
                    <a:buFontTx/>
                    <a:buNone/>
                  </a:pPr>
                  <a:r>
                    <a:rPr kumimoji="1" lang="ja-JP" altLang="en-US" sz="900" kern="0">
                      <a:ea typeface="+mn-ea"/>
                      <a:cs typeface="+mn-cs"/>
                      <a:sym typeface="+mn-lt"/>
                    </a:rPr>
                    <a:t>起こる可能性</a:t>
                  </a:r>
                  <a:endParaRPr kumimoji="1" lang="ja-JP" altLang="en-US" sz="900" kern="0" dirty="0">
                    <a:ea typeface="+mn-ea"/>
                    <a:cs typeface="+mn-cs"/>
                    <a:sym typeface="+mn-lt"/>
                  </a:endParaRPr>
                </a:p>
              </p:txBody>
            </p:sp>
            <p:sp>
              <p:nvSpPr>
                <p:cNvPr id="92" name="吹き出し: 四角形 91">
                  <a:extLst>
                    <a:ext uri="{FF2B5EF4-FFF2-40B4-BE49-F238E27FC236}">
                      <a16:creationId xmlns:a16="http://schemas.microsoft.com/office/drawing/2014/main" id="{193CBFE1-11D2-428B-0096-F8AB98F54C80}"/>
                    </a:ext>
                  </a:extLst>
                </p:cNvPr>
                <p:cNvSpPr/>
                <p:nvPr/>
              </p:nvSpPr>
              <p:spPr bwMode="auto">
                <a:xfrm>
                  <a:off x="3756615" y="5017579"/>
                  <a:ext cx="1546742" cy="498920"/>
                </a:xfrm>
                <a:prstGeom prst="wedgeRectCallout">
                  <a:avLst>
                    <a:gd name="adj1" fmla="val -67032"/>
                    <a:gd name="adj2" fmla="val -15963"/>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20000"/>
                    </a:lnSpc>
                    <a:spcBef>
                      <a:spcPct val="0"/>
                    </a:spcBef>
                    <a:spcAft>
                      <a:spcPct val="0"/>
                    </a:spcAft>
                    <a:buClrTx/>
                    <a:buSzTx/>
                    <a:buFont typeface="+mn-lt"/>
                    <a:buNone/>
                    <a:tabLst/>
                  </a:pPr>
                  <a:r>
                    <a:rPr kumimoji="0" lang="ja-JP" altLang="en-US" sz="800" b="0" i="0" u="none" strike="noStrike" cap="none" normalizeH="0" baseline="0" dirty="0">
                      <a:ln>
                        <a:noFill/>
                      </a:ln>
                      <a:solidFill>
                        <a:schemeClr val="tx1"/>
                      </a:solidFill>
                      <a:effectLst/>
                      <a:latin typeface="+mn-lt"/>
                    </a:rPr>
                    <a:t>真ん中のへんがよく起きて、はしっこ（とても大きな損や利益）はめったに起きない</a:t>
                  </a:r>
                </a:p>
              </p:txBody>
            </p:sp>
            <p:sp>
              <p:nvSpPr>
                <p:cNvPr id="98" name="楕円 97">
                  <a:extLst>
                    <a:ext uri="{FF2B5EF4-FFF2-40B4-BE49-F238E27FC236}">
                      <a16:creationId xmlns:a16="http://schemas.microsoft.com/office/drawing/2014/main" id="{58B36F8D-0210-78FE-584D-07A2240C1455}"/>
                    </a:ext>
                  </a:extLst>
                </p:cNvPr>
                <p:cNvSpPr/>
                <p:nvPr/>
              </p:nvSpPr>
              <p:spPr bwMode="auto">
                <a:xfrm>
                  <a:off x="2023998" y="6293330"/>
                  <a:ext cx="162560" cy="155271"/>
                </a:xfrm>
                <a:prstGeom prst="ellipse">
                  <a:avLst/>
                </a:prstGeom>
                <a:solidFill>
                  <a:schemeClr val="accent6"/>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20000"/>
                    </a:lnSpc>
                    <a:spcBef>
                      <a:spcPct val="0"/>
                    </a:spcBef>
                    <a:spcAft>
                      <a:spcPct val="0"/>
                    </a:spcAft>
                    <a:buClrTx/>
                    <a:buSzTx/>
                    <a:buFont typeface="+mn-lt"/>
                    <a:buNone/>
                    <a:tabLst/>
                  </a:pPr>
                  <a:endParaRPr kumimoji="0" lang="ja-JP" altLang="en-US" sz="1400" b="0" i="0" u="none" strike="noStrike" cap="none" normalizeH="0" baseline="0" dirty="0" err="1">
                    <a:ln>
                      <a:noFill/>
                    </a:ln>
                    <a:solidFill>
                      <a:schemeClr val="tx1"/>
                    </a:solidFill>
                    <a:effectLst/>
                    <a:latin typeface="+mn-lt"/>
                  </a:endParaRPr>
                </a:p>
              </p:txBody>
            </p:sp>
          </p:grpSp>
        </p:grpSp>
        <p:sp>
          <p:nvSpPr>
            <p:cNvPr id="102" name="テキスト ボックス 101">
              <a:extLst>
                <a:ext uri="{FF2B5EF4-FFF2-40B4-BE49-F238E27FC236}">
                  <a16:creationId xmlns:a16="http://schemas.microsoft.com/office/drawing/2014/main" id="{96D1B9C5-1B3E-8C03-FD71-253F19157C8C}"/>
                </a:ext>
              </a:extLst>
            </p:cNvPr>
            <p:cNvSpPr txBox="1"/>
            <p:nvPr/>
          </p:nvSpPr>
          <p:spPr>
            <a:xfrm>
              <a:off x="3378769" y="4917113"/>
              <a:ext cx="942566" cy="1773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spAutoFit/>
            </a:bodyPr>
            <a:lstStyle/>
            <a:p>
              <a:pPr marL="0" indent="0" algn="l" defTabSz="2438400">
                <a:lnSpc>
                  <a:spcPct val="120000"/>
                </a:lnSpc>
                <a:buSzPct val="100000"/>
                <a:buFontTx/>
                <a:buNone/>
              </a:pPr>
              <a:r>
                <a:rPr kumimoji="1" lang="ja-JP" altLang="en-US" sz="1050" b="1" kern="0" dirty="0">
                  <a:sym typeface="+mn-lt"/>
                </a:rPr>
                <a:t>図 </a:t>
              </a:r>
              <a:r>
                <a:rPr kumimoji="1" lang="en-US" altLang="ja-JP" sz="1050" b="1" kern="0" dirty="0">
                  <a:sym typeface="+mn-lt"/>
                </a:rPr>
                <a:t>VaR</a:t>
              </a:r>
              <a:r>
                <a:rPr kumimoji="1" lang="ja-JP" altLang="en-US" sz="1050" b="1" kern="0" dirty="0">
                  <a:sym typeface="+mn-lt"/>
                </a:rPr>
                <a:t>の概念図</a:t>
              </a:r>
              <a:endParaRPr kumimoji="1" lang="ja-JP" altLang="en-US" sz="1050" b="1" kern="0" dirty="0">
                <a:ea typeface="+mn-ea"/>
                <a:cs typeface="+mn-cs"/>
                <a:sym typeface="+mn-lt"/>
              </a:endParaRPr>
            </a:p>
          </p:txBody>
        </p:sp>
      </p:grpSp>
      <p:grpSp>
        <p:nvGrpSpPr>
          <p:cNvPr id="120" name="グループ化 119">
            <a:extLst>
              <a:ext uri="{FF2B5EF4-FFF2-40B4-BE49-F238E27FC236}">
                <a16:creationId xmlns:a16="http://schemas.microsoft.com/office/drawing/2014/main" id="{BEB8BB7D-8DD6-CB21-5B48-74BE23BD53D2}"/>
              </a:ext>
            </a:extLst>
          </p:cNvPr>
          <p:cNvGrpSpPr/>
          <p:nvPr/>
        </p:nvGrpSpPr>
        <p:grpSpPr>
          <a:xfrm>
            <a:off x="6355160" y="4868062"/>
            <a:ext cx="3789879" cy="1872624"/>
            <a:chOff x="1790745" y="4917113"/>
            <a:chExt cx="3789879" cy="1872624"/>
          </a:xfrm>
        </p:grpSpPr>
        <p:grpSp>
          <p:nvGrpSpPr>
            <p:cNvPr id="121" name="グループ化 120">
              <a:extLst>
                <a:ext uri="{FF2B5EF4-FFF2-40B4-BE49-F238E27FC236}">
                  <a16:creationId xmlns:a16="http://schemas.microsoft.com/office/drawing/2014/main" id="{D96B0F62-EC8B-F6D3-500A-28099A71601C}"/>
                </a:ext>
              </a:extLst>
            </p:cNvPr>
            <p:cNvGrpSpPr/>
            <p:nvPr/>
          </p:nvGrpSpPr>
          <p:grpSpPr>
            <a:xfrm>
              <a:off x="1790745" y="4917113"/>
              <a:ext cx="3789879" cy="1872624"/>
              <a:chOff x="1946433" y="4917113"/>
              <a:chExt cx="3789879" cy="1872624"/>
            </a:xfrm>
          </p:grpSpPr>
          <p:grpSp>
            <p:nvGrpSpPr>
              <p:cNvPr id="123" name="グループ化 122">
                <a:extLst>
                  <a:ext uri="{FF2B5EF4-FFF2-40B4-BE49-F238E27FC236}">
                    <a16:creationId xmlns:a16="http://schemas.microsoft.com/office/drawing/2014/main" id="{04124FEA-F335-664B-57BF-695E16B68C0F}"/>
                  </a:ext>
                </a:extLst>
              </p:cNvPr>
              <p:cNvGrpSpPr/>
              <p:nvPr/>
            </p:nvGrpSpPr>
            <p:grpSpPr>
              <a:xfrm>
                <a:off x="1946433" y="5203027"/>
                <a:ext cx="3789879" cy="1586710"/>
                <a:chOff x="1153790" y="5099701"/>
                <a:chExt cx="3789879" cy="1586710"/>
              </a:xfrm>
            </p:grpSpPr>
            <p:sp>
              <p:nvSpPr>
                <p:cNvPr id="125" name="テキスト ボックス 124">
                  <a:extLst>
                    <a:ext uri="{FF2B5EF4-FFF2-40B4-BE49-F238E27FC236}">
                      <a16:creationId xmlns:a16="http://schemas.microsoft.com/office/drawing/2014/main" id="{440721DB-2913-5DCA-A027-9FF7E56B65F8}"/>
                    </a:ext>
                  </a:extLst>
                </p:cNvPr>
                <p:cNvSpPr txBox="1"/>
                <p:nvPr/>
              </p:nvSpPr>
              <p:spPr>
                <a:xfrm>
                  <a:off x="1667221" y="6457759"/>
                  <a:ext cx="320601" cy="179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spAutoFit/>
                </a:bodyPr>
                <a:lstStyle/>
                <a:p>
                  <a:pPr marL="0" indent="0" algn="l" defTabSz="2438400">
                    <a:lnSpc>
                      <a:spcPct val="120000"/>
                    </a:lnSpc>
                    <a:buSzPct val="100000"/>
                    <a:buFontTx/>
                    <a:buNone/>
                  </a:pPr>
                  <a:r>
                    <a:rPr kumimoji="1" lang="en-US" altLang="ja-JP" sz="1050" b="1" kern="0" dirty="0">
                      <a:ea typeface="+mn-ea"/>
                      <a:cs typeface="+mn-cs"/>
                      <a:sym typeface="+mn-lt"/>
                    </a:rPr>
                    <a:t>CVaR</a:t>
                  </a:r>
                  <a:endParaRPr kumimoji="1" lang="ja-JP" altLang="en-US" sz="1050" b="1" kern="0" dirty="0" err="1">
                    <a:ea typeface="+mn-ea"/>
                    <a:cs typeface="+mn-cs"/>
                    <a:sym typeface="+mn-lt"/>
                  </a:endParaRPr>
                </a:p>
              </p:txBody>
            </p:sp>
            <p:grpSp>
              <p:nvGrpSpPr>
                <p:cNvPr id="126" name="グループ化 125">
                  <a:extLst>
                    <a:ext uri="{FF2B5EF4-FFF2-40B4-BE49-F238E27FC236}">
                      <a16:creationId xmlns:a16="http://schemas.microsoft.com/office/drawing/2014/main" id="{9B6C4C38-14E8-62B3-2301-8764E967383B}"/>
                    </a:ext>
                  </a:extLst>
                </p:cNvPr>
                <p:cNvGrpSpPr/>
                <p:nvPr/>
              </p:nvGrpSpPr>
              <p:grpSpPr>
                <a:xfrm>
                  <a:off x="1153790" y="5099701"/>
                  <a:ext cx="3789879" cy="1586710"/>
                  <a:chOff x="1153790" y="5099701"/>
                  <a:chExt cx="3789879" cy="1586710"/>
                </a:xfrm>
              </p:grpSpPr>
              <p:cxnSp>
                <p:nvCxnSpPr>
                  <p:cNvPr id="127" name="直線矢印コネクタ 126">
                    <a:extLst>
                      <a:ext uri="{FF2B5EF4-FFF2-40B4-BE49-F238E27FC236}">
                        <a16:creationId xmlns:a16="http://schemas.microsoft.com/office/drawing/2014/main" id="{33A4D9DD-63BE-D6B5-7ED1-F1CAC7D95705}"/>
                      </a:ext>
                    </a:extLst>
                  </p:cNvPr>
                  <p:cNvCxnSpPr>
                    <a:cxnSpLocks/>
                  </p:cNvCxnSpPr>
                  <p:nvPr/>
                </p:nvCxnSpPr>
                <p:spPr bwMode="auto">
                  <a:xfrm>
                    <a:off x="1435197" y="6369345"/>
                    <a:ext cx="3244427" cy="0"/>
                  </a:xfrm>
                  <a:prstGeom prst="straightConnector1">
                    <a:avLst/>
                  </a:prstGeom>
                  <a:ln w="9525">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8" name="直線矢印コネクタ 127">
                    <a:extLst>
                      <a:ext uri="{FF2B5EF4-FFF2-40B4-BE49-F238E27FC236}">
                        <a16:creationId xmlns:a16="http://schemas.microsoft.com/office/drawing/2014/main" id="{0A2A8F37-652C-AD2E-10C1-CC28AF9FF1AE}"/>
                      </a:ext>
                    </a:extLst>
                  </p:cNvPr>
                  <p:cNvCxnSpPr>
                    <a:cxnSpLocks/>
                  </p:cNvCxnSpPr>
                  <p:nvPr/>
                </p:nvCxnSpPr>
                <p:spPr bwMode="auto">
                  <a:xfrm flipV="1">
                    <a:off x="3003225" y="5296747"/>
                    <a:ext cx="0" cy="1072598"/>
                  </a:xfrm>
                  <a:prstGeom prst="straightConnector1">
                    <a:avLst/>
                  </a:prstGeom>
                  <a:ln w="9525">
                    <a:headEnd type="none" w="med" len="med"/>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6">
                    <p14:nvContentPartPr>
                      <p14:cNvPr id="129" name="インク 128">
                        <a:extLst>
                          <a:ext uri="{FF2B5EF4-FFF2-40B4-BE49-F238E27FC236}">
                            <a16:creationId xmlns:a16="http://schemas.microsoft.com/office/drawing/2014/main" id="{A1008B20-38AF-DADC-4286-A6FA4D502717}"/>
                          </a:ext>
                        </a:extLst>
                      </p14:cNvPr>
                      <p14:cNvContentPartPr/>
                      <p14:nvPr/>
                    </p14:nvContentPartPr>
                    <p14:xfrm>
                      <a:off x="1692831" y="5538811"/>
                      <a:ext cx="2729160" cy="795240"/>
                    </p14:xfrm>
                  </p:contentPart>
                </mc:Choice>
                <mc:Fallback xmlns="">
                  <p:pic>
                    <p:nvPicPr>
                      <p:cNvPr id="129" name="インク 128">
                        <a:extLst>
                          <a:ext uri="{FF2B5EF4-FFF2-40B4-BE49-F238E27FC236}">
                            <a16:creationId xmlns:a16="http://schemas.microsoft.com/office/drawing/2014/main" id="{A1008B20-38AF-DADC-4286-A6FA4D502717}"/>
                          </a:ext>
                        </a:extLst>
                      </p:cNvPr>
                      <p:cNvPicPr/>
                      <p:nvPr/>
                    </p:nvPicPr>
                    <p:blipFill>
                      <a:blip r:embed="rId5"/>
                      <a:stretch>
                        <a:fillRect/>
                      </a:stretch>
                    </p:blipFill>
                    <p:spPr>
                      <a:xfrm>
                        <a:off x="1683831" y="5530171"/>
                        <a:ext cx="2746800" cy="812880"/>
                      </a:xfrm>
                      <a:prstGeom prst="rect">
                        <a:avLst/>
                      </a:prstGeom>
                    </p:spPr>
                  </p:pic>
                </mc:Fallback>
              </mc:AlternateContent>
              <p:cxnSp>
                <p:nvCxnSpPr>
                  <p:cNvPr id="130" name="直線コネクタ 129">
                    <a:extLst>
                      <a:ext uri="{FF2B5EF4-FFF2-40B4-BE49-F238E27FC236}">
                        <a16:creationId xmlns:a16="http://schemas.microsoft.com/office/drawing/2014/main" id="{AB974649-F3D9-C87E-E92B-6C6B998917B7}"/>
                      </a:ext>
                    </a:extLst>
                  </p:cNvPr>
                  <p:cNvCxnSpPr>
                    <a:cxnSpLocks/>
                  </p:cNvCxnSpPr>
                  <p:nvPr/>
                </p:nvCxnSpPr>
                <p:spPr bwMode="auto">
                  <a:xfrm>
                    <a:off x="2124011" y="5296747"/>
                    <a:ext cx="0" cy="1072598"/>
                  </a:xfrm>
                  <a:prstGeom prst="line">
                    <a:avLst/>
                  </a:prstGeom>
                  <a:ln w="6350">
                    <a:solidFill>
                      <a:schemeClr val="tx1"/>
                    </a:solidFill>
                    <a:prstDash val="dash"/>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31" name="テキスト ボックス 130">
                    <a:extLst>
                      <a:ext uri="{FF2B5EF4-FFF2-40B4-BE49-F238E27FC236}">
                        <a16:creationId xmlns:a16="http://schemas.microsoft.com/office/drawing/2014/main" id="{FE93E0A5-5826-A006-C7C1-A4AC3B0E4292}"/>
                      </a:ext>
                    </a:extLst>
                  </p:cNvPr>
                  <p:cNvSpPr txBox="1"/>
                  <p:nvPr/>
                </p:nvSpPr>
                <p:spPr>
                  <a:xfrm>
                    <a:off x="1767082" y="5119436"/>
                    <a:ext cx="461665" cy="15202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spAutoFit/>
                  </a:bodyPr>
                  <a:lstStyle/>
                  <a:p>
                    <a:pPr marL="0" indent="0" algn="l" defTabSz="2438400">
                      <a:lnSpc>
                        <a:spcPct val="120000"/>
                      </a:lnSpc>
                      <a:buSzPct val="100000"/>
                      <a:buFontTx/>
                      <a:buNone/>
                    </a:pPr>
                    <a:r>
                      <a:rPr kumimoji="1" lang="ja-JP" altLang="en-US" sz="900" kern="0" dirty="0">
                        <a:sym typeface="+mn-lt"/>
                      </a:rPr>
                      <a:t>ある水準</a:t>
                    </a:r>
                    <a:endParaRPr kumimoji="1" lang="ja-JP" altLang="en-US" sz="900" kern="0" dirty="0">
                      <a:ea typeface="+mn-ea"/>
                      <a:cs typeface="+mn-cs"/>
                      <a:sym typeface="+mn-lt"/>
                    </a:endParaRPr>
                  </a:p>
                </p:txBody>
              </p:sp>
              <p:sp>
                <p:nvSpPr>
                  <p:cNvPr id="132" name="テキスト ボックス 131">
                    <a:extLst>
                      <a:ext uri="{FF2B5EF4-FFF2-40B4-BE49-F238E27FC236}">
                        <a16:creationId xmlns:a16="http://schemas.microsoft.com/office/drawing/2014/main" id="{5D791525-73ED-5331-CBD7-934F9F89EA61}"/>
                      </a:ext>
                    </a:extLst>
                  </p:cNvPr>
                  <p:cNvSpPr txBox="1"/>
                  <p:nvPr/>
                </p:nvSpPr>
                <p:spPr>
                  <a:xfrm>
                    <a:off x="4712837" y="6285947"/>
                    <a:ext cx="230832" cy="15202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spAutoFit/>
                  </a:bodyPr>
                  <a:lstStyle/>
                  <a:p>
                    <a:pPr marL="0" indent="0" algn="l" defTabSz="2438400">
                      <a:lnSpc>
                        <a:spcPct val="120000"/>
                      </a:lnSpc>
                      <a:buSzPct val="100000"/>
                      <a:buFontTx/>
                      <a:buNone/>
                    </a:pPr>
                    <a:r>
                      <a:rPr kumimoji="1" lang="ja-JP" altLang="en-US" sz="900" kern="0" dirty="0">
                        <a:sym typeface="+mn-lt"/>
                      </a:rPr>
                      <a:t>利益</a:t>
                    </a:r>
                    <a:endParaRPr kumimoji="1" lang="ja-JP" altLang="en-US" sz="900" kern="0" dirty="0">
                      <a:ea typeface="+mn-ea"/>
                      <a:cs typeface="+mn-cs"/>
                      <a:sym typeface="+mn-lt"/>
                    </a:endParaRPr>
                  </a:p>
                </p:txBody>
              </p:sp>
              <p:sp>
                <p:nvSpPr>
                  <p:cNvPr id="133" name="テキスト ボックス 132">
                    <a:extLst>
                      <a:ext uri="{FF2B5EF4-FFF2-40B4-BE49-F238E27FC236}">
                        <a16:creationId xmlns:a16="http://schemas.microsoft.com/office/drawing/2014/main" id="{19DE150C-3652-1129-9BC6-1E6F55DD65BB}"/>
                      </a:ext>
                    </a:extLst>
                  </p:cNvPr>
                  <p:cNvSpPr txBox="1"/>
                  <p:nvPr/>
                </p:nvSpPr>
                <p:spPr>
                  <a:xfrm>
                    <a:off x="1153790" y="6293330"/>
                    <a:ext cx="230832" cy="15202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spAutoFit/>
                  </a:bodyPr>
                  <a:lstStyle/>
                  <a:p>
                    <a:pPr marL="0" indent="0" algn="l" defTabSz="2438400">
                      <a:lnSpc>
                        <a:spcPct val="120000"/>
                      </a:lnSpc>
                      <a:buSzPct val="100000"/>
                      <a:buFontTx/>
                      <a:buNone/>
                    </a:pPr>
                    <a:r>
                      <a:rPr kumimoji="1" lang="ja-JP" altLang="en-US" sz="900" kern="0" dirty="0">
                        <a:ea typeface="+mn-ea"/>
                        <a:cs typeface="+mn-cs"/>
                        <a:sym typeface="+mn-lt"/>
                      </a:rPr>
                      <a:t>損失</a:t>
                    </a:r>
                  </a:p>
                </p:txBody>
              </p:sp>
              <p:sp>
                <p:nvSpPr>
                  <p:cNvPr id="134" name="テキスト ボックス 133">
                    <a:extLst>
                      <a:ext uri="{FF2B5EF4-FFF2-40B4-BE49-F238E27FC236}">
                        <a16:creationId xmlns:a16="http://schemas.microsoft.com/office/drawing/2014/main" id="{1791433B-37F9-7160-4C22-853B0EEFEE9F}"/>
                      </a:ext>
                    </a:extLst>
                  </p:cNvPr>
                  <p:cNvSpPr txBox="1"/>
                  <p:nvPr/>
                </p:nvSpPr>
                <p:spPr>
                  <a:xfrm>
                    <a:off x="2711161" y="5099701"/>
                    <a:ext cx="692497" cy="15202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spAutoFit/>
                  </a:bodyPr>
                  <a:lstStyle/>
                  <a:p>
                    <a:pPr marL="0" indent="0" algn="l" defTabSz="2438400">
                      <a:lnSpc>
                        <a:spcPct val="120000"/>
                      </a:lnSpc>
                      <a:buSzPct val="100000"/>
                      <a:buFontTx/>
                      <a:buNone/>
                    </a:pPr>
                    <a:r>
                      <a:rPr kumimoji="1" lang="ja-JP" altLang="en-US" sz="900" kern="0">
                        <a:ea typeface="+mn-ea"/>
                        <a:cs typeface="+mn-cs"/>
                        <a:sym typeface="+mn-lt"/>
                      </a:rPr>
                      <a:t>起こる可能性</a:t>
                    </a:r>
                    <a:endParaRPr kumimoji="1" lang="ja-JP" altLang="en-US" sz="900" kern="0" dirty="0">
                      <a:ea typeface="+mn-ea"/>
                      <a:cs typeface="+mn-cs"/>
                      <a:sym typeface="+mn-lt"/>
                    </a:endParaRPr>
                  </a:p>
                </p:txBody>
              </p:sp>
              <p:sp>
                <p:nvSpPr>
                  <p:cNvPr id="135" name="吹き出し: 四角形 134">
                    <a:extLst>
                      <a:ext uri="{FF2B5EF4-FFF2-40B4-BE49-F238E27FC236}">
                        <a16:creationId xmlns:a16="http://schemas.microsoft.com/office/drawing/2014/main" id="{03595161-36A4-93FC-AF93-B457100FEE32}"/>
                      </a:ext>
                    </a:extLst>
                  </p:cNvPr>
                  <p:cNvSpPr/>
                  <p:nvPr/>
                </p:nvSpPr>
                <p:spPr bwMode="auto">
                  <a:xfrm>
                    <a:off x="2166703" y="6479297"/>
                    <a:ext cx="2238013" cy="207114"/>
                  </a:xfrm>
                  <a:prstGeom prst="wedgeRectCallout">
                    <a:avLst>
                      <a:gd name="adj1" fmla="val -58036"/>
                      <a:gd name="adj2" fmla="val -11913"/>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20000"/>
                      </a:lnSpc>
                      <a:spcBef>
                        <a:spcPct val="0"/>
                      </a:spcBef>
                      <a:spcAft>
                        <a:spcPct val="0"/>
                      </a:spcAft>
                      <a:buClrTx/>
                      <a:buSzTx/>
                      <a:buFont typeface="+mn-lt"/>
                      <a:buNone/>
                      <a:tabLst/>
                    </a:pPr>
                    <a:r>
                      <a:rPr lang="ja-JP" altLang="en-US" sz="800" dirty="0">
                        <a:solidFill>
                          <a:schemeClr val="tx1"/>
                        </a:solidFill>
                      </a:rPr>
                      <a:t>ある水準を上回る場合の平均（水色の平均）</a:t>
                    </a:r>
                    <a:endParaRPr kumimoji="0" lang="ja-JP" altLang="en-US" sz="800" b="0" i="0" u="none" strike="noStrike" cap="none" normalizeH="0" baseline="0" dirty="0">
                      <a:ln>
                        <a:noFill/>
                      </a:ln>
                      <a:solidFill>
                        <a:schemeClr val="tx1"/>
                      </a:solidFill>
                      <a:effectLst/>
                      <a:latin typeface="+mn-lt"/>
                    </a:endParaRPr>
                  </a:p>
                </p:txBody>
              </p:sp>
            </p:grpSp>
          </p:grpSp>
          <p:sp>
            <p:nvSpPr>
              <p:cNvPr id="124" name="テキスト ボックス 123">
                <a:extLst>
                  <a:ext uri="{FF2B5EF4-FFF2-40B4-BE49-F238E27FC236}">
                    <a16:creationId xmlns:a16="http://schemas.microsoft.com/office/drawing/2014/main" id="{B2DE6A07-8FB5-AD64-08D3-019B262AEA7E}"/>
                  </a:ext>
                </a:extLst>
              </p:cNvPr>
              <p:cNvSpPr txBox="1"/>
              <p:nvPr/>
            </p:nvSpPr>
            <p:spPr>
              <a:xfrm>
                <a:off x="3378769" y="4917113"/>
                <a:ext cx="1025922" cy="1773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spAutoFit/>
              </a:bodyPr>
              <a:lstStyle/>
              <a:p>
                <a:pPr marL="0" indent="0" algn="l" defTabSz="2438400">
                  <a:lnSpc>
                    <a:spcPct val="120000"/>
                  </a:lnSpc>
                  <a:buSzPct val="100000"/>
                  <a:buFontTx/>
                  <a:buNone/>
                </a:pPr>
                <a:r>
                  <a:rPr kumimoji="1" lang="ja-JP" altLang="en-US" sz="1050" b="1" kern="0" dirty="0">
                    <a:sym typeface="+mn-lt"/>
                  </a:rPr>
                  <a:t>図 </a:t>
                </a:r>
                <a:r>
                  <a:rPr kumimoji="1" lang="en-US" altLang="ja-JP" sz="1050" b="1" kern="0" dirty="0">
                    <a:sym typeface="+mn-lt"/>
                  </a:rPr>
                  <a:t>CVaR</a:t>
                </a:r>
                <a:r>
                  <a:rPr kumimoji="1" lang="ja-JP" altLang="en-US" sz="1050" b="1" kern="0" dirty="0">
                    <a:sym typeface="+mn-lt"/>
                  </a:rPr>
                  <a:t>の概念図</a:t>
                </a:r>
                <a:endParaRPr kumimoji="1" lang="ja-JP" altLang="en-US" sz="1050" b="1" kern="0" dirty="0">
                  <a:ea typeface="+mn-ea"/>
                  <a:cs typeface="+mn-cs"/>
                  <a:sym typeface="+mn-lt"/>
                </a:endParaRPr>
              </a:p>
            </p:txBody>
          </p:sp>
        </p:grpSp>
        <p:sp>
          <p:nvSpPr>
            <p:cNvPr id="122" name="正方形/長方形 121">
              <a:extLst>
                <a:ext uri="{FF2B5EF4-FFF2-40B4-BE49-F238E27FC236}">
                  <a16:creationId xmlns:a16="http://schemas.microsoft.com/office/drawing/2014/main" id="{387E2A00-D573-4759-87E0-2E3D71AD22B9}"/>
                </a:ext>
              </a:extLst>
            </p:cNvPr>
            <p:cNvSpPr/>
            <p:nvPr/>
          </p:nvSpPr>
          <p:spPr bwMode="auto">
            <a:xfrm>
              <a:off x="2155971" y="5428628"/>
              <a:ext cx="617012" cy="1054952"/>
            </a:xfrm>
            <a:prstGeom prst="rect">
              <a:avLst/>
            </a:prstGeom>
            <a:solidFill>
              <a:schemeClr val="accent4">
                <a:lumMod val="20000"/>
                <a:lumOff val="80000"/>
                <a:alpha val="30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20000"/>
                </a:lnSpc>
                <a:spcBef>
                  <a:spcPct val="0"/>
                </a:spcBef>
                <a:spcAft>
                  <a:spcPct val="0"/>
                </a:spcAft>
                <a:buClrTx/>
                <a:buSzTx/>
                <a:buFont typeface="+mn-lt"/>
                <a:buNone/>
                <a:tabLst/>
              </a:pPr>
              <a:endParaRPr kumimoji="0" lang="ja-JP" altLang="en-US" sz="1400" b="0" i="0" u="none" strike="noStrike" cap="none" normalizeH="0" baseline="0" dirty="0" err="1">
                <a:ln>
                  <a:noFill/>
                </a:ln>
                <a:solidFill>
                  <a:schemeClr val="tx1"/>
                </a:solidFill>
                <a:effectLst/>
                <a:latin typeface="+mn-lt"/>
              </a:endParaRPr>
            </a:p>
          </p:txBody>
        </p:sp>
      </p:grpSp>
    </p:spTree>
    <p:extLst>
      <p:ext uri="{BB962C8B-B14F-4D97-AF65-F5344CB8AC3E}">
        <p14:creationId xmlns:p14="http://schemas.microsoft.com/office/powerpoint/2010/main" val="2132513533"/>
      </p:ext>
    </p:extLst>
  </p:cSld>
  <p:clrMapOvr>
    <a:masterClrMapping/>
  </p:clrMapOvr>
  <p:transition spd="med"/>
</p:sld>
</file>

<file path=ppt/theme/theme1.xml><?xml version="1.0" encoding="utf-8"?>
<a:theme xmlns:a="http://schemas.openxmlformats.org/drawingml/2006/main" name="IBM Japan Document Template">
  <a:themeElements>
    <a:clrScheme name="IBM Japan Brand Color 2023">
      <a:dk1>
        <a:srgbClr val="000000"/>
      </a:dk1>
      <a:lt1>
        <a:srgbClr val="FFFFFF"/>
      </a:lt1>
      <a:dk2>
        <a:srgbClr val="002D9C"/>
      </a:dk2>
      <a:lt2>
        <a:srgbClr val="E5F6FF"/>
      </a:lt2>
      <a:accent1>
        <a:srgbClr val="0F62FE"/>
      </a:accent1>
      <a:accent2>
        <a:srgbClr val="A56EFF"/>
      </a:accent2>
      <a:accent3>
        <a:srgbClr val="003A6D"/>
      </a:accent3>
      <a:accent4>
        <a:srgbClr val="009D9A"/>
      </a:accent4>
      <a:accent5>
        <a:srgbClr val="9F1853"/>
      </a:accent5>
      <a:accent6>
        <a:srgbClr val="FA4D56"/>
      </a:accent6>
      <a:hlink>
        <a:srgbClr val="0F62FE"/>
      </a:hlink>
      <a:folHlink>
        <a:srgbClr val="6F6F6F"/>
      </a:folHlink>
    </a:clrScheme>
    <a:fontScheme name="IBM Plex Sans/JP Light">
      <a:majorFont>
        <a:latin typeface="IBM Plex Sans Light"/>
        <a:ea typeface="IBM Plex Sans JP Light"/>
        <a:cs typeface=""/>
      </a:majorFont>
      <a:minorFont>
        <a:latin typeface="IBM Plex Sans Light"/>
        <a:ea typeface="IBM Plex Sans JP Light"/>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E5F6FF"/>
        </a:solidFill>
        <a:ln w="19050">
          <a:noFill/>
          <a:headEnd type="none" w="med" len="med"/>
          <a:tailEnd type="none" w="med" len="med"/>
        </a:ln>
        <a:effec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20000"/>
          </a:lnSpc>
          <a:spcBef>
            <a:spcPct val="0"/>
          </a:spcBef>
          <a:spcAft>
            <a:spcPct val="0"/>
          </a:spcAft>
          <a:buClrTx/>
          <a:buSzTx/>
          <a:buFont typeface="+mn-lt"/>
          <a:buNone/>
          <a:tabLst/>
          <a:defRPr kumimoji="0" sz="1400" b="0" i="0" u="none" strike="noStrike" cap="none" normalizeH="0" baseline="0" dirty="0" err="1" smtClean="0">
            <a:ln>
              <a:noFill/>
            </a:ln>
            <a:solidFill>
              <a:schemeClr val="tx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635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ln w="12700">
          <a:miter lim="400000"/>
        </a:ln>
        <a:extLst>
          <a:ext uri="{C572A759-6A51-4108-AA02-DFA0A04FC94B}">
            <ma14:wrappingTextBoxFlag xmlns:r="http://schemas.openxmlformats.org/officeDocument/2006/relationships" xmlns:p="http://schemas.openxmlformats.org/presentationml/2006/main" xmlns="" xmlns:m="http://schemas.openxmlformats.org/officeDocument/2006/math" xmlns:a14="http://schemas.microsoft.com/office/drawing/2010/main" xmlns:ma14="http://schemas.microsoft.com/office/mac/drawingml/2011/main" val="1"/>
          </a:ext>
        </a:extLst>
      </a:spPr>
      <a:bodyPr wrap="none" lIns="0" tIns="0" rIns="0" bIns="0" rtlCol="0">
        <a:spAutoFit/>
      </a:bodyPr>
      <a:lstStyle>
        <a:defPPr marL="0" indent="0" algn="l" defTabSz="2438400">
          <a:lnSpc>
            <a:spcPct val="120000"/>
          </a:lnSpc>
          <a:buSzPct val="100000"/>
          <a:buFontTx/>
          <a:buNone/>
          <a:defRPr kumimoji="1" kern="0" dirty="0" err="1" smtClean="0">
            <a:ea typeface="+mn-ea"/>
            <a:cs typeface="+mn-cs"/>
            <a:sym typeface="+mn-lt"/>
          </a:defRPr>
        </a:defPPr>
      </a:lstStyle>
    </a:txDef>
  </a:objectDefaults>
  <a:extraClrSchemeLst/>
  <a:custClrLst>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 name="Blue 100">
      <a:srgbClr val="001141"/>
    </a:custClr>
    <a:custClr name="Blue 90">
      <a:srgbClr val="001D6C"/>
    </a:custClr>
    <a:custClr name="Blue 80">
      <a:srgbClr val="002D9C"/>
    </a:custClr>
    <a:custClr name="Blue 70">
      <a:srgbClr val="0043CE"/>
    </a:custClr>
    <a:custClr name="Blue 60">
      <a:srgbClr val="0F62FE"/>
    </a:custClr>
    <a:custClr name="Cyan 50">
      <a:srgbClr val="1192E8"/>
    </a:custClr>
    <a:custClr name="Cyan 40">
      <a:srgbClr val="33B1FF"/>
    </a:custClr>
    <a:custClr name="Cyan 30">
      <a:srgbClr val="82CFFF"/>
    </a:custClr>
    <a:custClr name="Cyan 20">
      <a:srgbClr val="BAE6FF"/>
    </a:custClr>
    <a:custClr name="Cyan 10">
      <a:srgbClr val="E5F6FF"/>
    </a:custClr>
    <a:custClr name="Red 60">
      <a:srgbClr val="DA1E28"/>
    </a:custClr>
    <a:custClr name="Red 50">
      <a:srgbClr val="FA4D56"/>
    </a:custClr>
    <a:custClr name="Red 30">
      <a:srgbClr val="FFB3B8"/>
    </a:custClr>
    <a:custClr name="Red 20">
      <a:srgbClr val="FFD7D9"/>
    </a:custClr>
    <a:custClr name="Red 10">
      <a:srgbClr val="FFF1F1"/>
    </a:custClr>
    <a:custClr name="Magenta 60">
      <a:srgbClr val="D02670"/>
    </a:custClr>
    <a:custClr name="Magenta 50">
      <a:srgbClr val="EE5396"/>
    </a:custClr>
    <a:custClr name="Magenta 30">
      <a:srgbClr val="FFAFD2"/>
    </a:custClr>
    <a:custClr name="Magenta 20">
      <a:srgbClr val="FFD6E8"/>
    </a:custClr>
    <a:custClr name="Magenta 10">
      <a:srgbClr val="FFF0F7"/>
    </a:custClr>
    <a:custClr name="Purple 60">
      <a:srgbClr val="8A3FFC"/>
    </a:custClr>
    <a:custClr name="Purple 50">
      <a:srgbClr val="A56EFF"/>
    </a:custClr>
    <a:custClr name="Purple 30">
      <a:srgbClr val="D4BBFF"/>
    </a:custClr>
    <a:custClr name="Purple 20">
      <a:srgbClr val="E8DAFF"/>
    </a:custClr>
    <a:custClr name="Purple 10">
      <a:srgbClr val="F6F2FF"/>
    </a:custClr>
    <a:custClr name="Teal 60">
      <a:srgbClr val="007D79"/>
    </a:custClr>
    <a:custClr name="Teal 50">
      <a:srgbClr val="009D9A"/>
    </a:custClr>
    <a:custClr name="Teal 30">
      <a:srgbClr val="3DDBD9"/>
    </a:custClr>
    <a:custClr name="Teal 20">
      <a:srgbClr val="9EF0F0"/>
    </a:custClr>
    <a:custClr name="Teal 10">
      <a:srgbClr val="D9FBFB"/>
    </a:custClr>
    <a:custClr name="Green 60">
      <a:srgbClr val="198038"/>
    </a:custClr>
    <a:custClr name="Green 50">
      <a:srgbClr val="24A148"/>
    </a:custClr>
    <a:custClr name="Green 30">
      <a:srgbClr val="6FDC8C"/>
    </a:custClr>
    <a:custClr name="Green 20">
      <a:srgbClr val="A7F0BA"/>
    </a:custClr>
    <a:custClr name="Green 10">
      <a:srgbClr val="DEFBE6"/>
    </a:custClr>
    <a:custClr name="Yellow 30">
      <a:srgbClr val="F1C21B"/>
    </a:custClr>
    <a:custClr name="Yellow 20">
      <a:srgbClr val="FDDC69"/>
    </a:custClr>
    <a:custClr name="Yellow 10">
      <a:srgbClr val="FCF4D6"/>
    </a:custClr>
    <a:custClr name="Blue 20">
      <a:srgbClr val="D0E2FF"/>
    </a:custClr>
    <a:custClr name="Blue 10">
      <a:srgbClr val="EDF5FF"/>
    </a:custClr>
  </a:custClrLst>
  <a:extLst>
    <a:ext uri="{05A4C25C-085E-4340-85A3-A5531E510DB2}">
      <thm15:themeFamily xmlns:thm15="http://schemas.microsoft.com/office/thememl/2012/main" name="IBM_Japan_Document_template_v1.0.0_Plex" id="{1E921CCC-6DA3-8745-86EB-4BF7F0F2E612}" vid="{F06D8101-68D0-AC40-B201-58A09BC63902}"/>
    </a:ext>
  </a:extLst>
</a:theme>
</file>

<file path=ppt/theme/theme2.xml><?xml version="1.0" encoding="utf-8"?>
<a:theme xmlns:a="http://schemas.openxmlformats.org/drawingml/2006/main" name="IBM Brand Template 2022">
  <a:themeElements>
    <a:clrScheme name="Custom 1">
      <a:dk1>
        <a:srgbClr val="FFFFFF"/>
      </a:dk1>
      <a:lt1>
        <a:srgbClr val="000000"/>
      </a:lt1>
      <a:dk2>
        <a:srgbClr val="FFFFFF"/>
      </a:dk2>
      <a:lt2>
        <a:srgbClr val="000000"/>
      </a:lt2>
      <a:accent1>
        <a:srgbClr val="0F62FE"/>
      </a:accent1>
      <a:accent2>
        <a:srgbClr val="A56EFF"/>
      </a:accent2>
      <a:accent3>
        <a:srgbClr val="003A6D"/>
      </a:accent3>
      <a:accent4>
        <a:srgbClr val="009D9A"/>
      </a:accent4>
      <a:accent5>
        <a:srgbClr val="9F1853"/>
      </a:accent5>
      <a:accent6>
        <a:srgbClr val="FA4D56"/>
      </a:accent6>
      <a:hlink>
        <a:srgbClr val="0F62FE"/>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19050">
          <a:solidFill>
            <a:schemeClr val="accent1"/>
          </a:solidFill>
          <a:headEnd type="none" w="med" len="med"/>
          <a:tailEnd type="none" w="med" len="med"/>
        </a:ln>
        <a:effectLst/>
      </a:spPr>
      <a:bodyPr vert="horz" wrap="square" lIns="91440" tIns="91440" rIns="91440" bIns="9144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IBM Plex Sans Light"/>
          <a:buNone/>
          <a:tabLst/>
          <a:defRPr kumimoji="0" sz="1400" b="0" i="0" u="none" strike="noStrike" cap="none" normalizeH="0" baseline="0" dirty="0" smtClean="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ln w="12700">
          <a:miter lim="400000"/>
        </a:ln>
        <a:extLst>
          <a:ext uri="{C572A759-6A51-4108-AA02-DFA0A04FC94B}">
            <ma14:wrappingTextBoxFlag xmlns:r="http://schemas.openxmlformats.org/officeDocument/2006/relationships" xmlns:p="http://schemas.openxmlformats.org/presentationml/2006/main" xmlns="" xmlns:m="http://schemas.openxmlformats.org/officeDocument/2006/math" xmlns:a14="http://schemas.microsoft.com/office/drawing/2010/main" xmlns:ma14="http://schemas.microsoft.com/office/mac/drawingml/2011/main" val="1"/>
          </a:ext>
        </a:extLst>
      </a:spPr>
      <a:bodyPr wrap="square" lIns="0" tIns="0" rIns="0" bIns="0" rtlCol="0">
        <a:noAutofit/>
      </a:bodyPr>
      <a:lstStyle>
        <a:defPPr marL="444465" indent="-446749" algn="l" defTabSz="2438400">
          <a:spcBef>
            <a:spcPts val="2900"/>
          </a:spcBef>
          <a:buSzPct val="100000"/>
          <a:buFontTx/>
          <a:buChar char="–"/>
          <a:defRPr kern="0" dirty="0" smtClean="0">
            <a:solidFill>
              <a:srgbClr val="000000"/>
            </a:solidFill>
            <a:ea typeface="+mj-ea"/>
            <a:cs typeface="+mj-cs"/>
            <a:sym typeface="IBM Plex Sans Light"/>
          </a:defRPr>
        </a:defPPr>
      </a:lstStyle>
    </a:txDef>
  </a:objectDefaults>
  <a:extraClrSchemeLst/>
  <a:custClrLst>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 name="Blue 100">
      <a:srgbClr val="001141"/>
    </a:custClr>
    <a:custClr name="Blue 90">
      <a:srgbClr val="001D6C"/>
    </a:custClr>
    <a:custClr name="Blue 80">
      <a:srgbClr val="002D9C"/>
    </a:custClr>
    <a:custClr name="Blue 70">
      <a:srgbClr val="0043CE"/>
    </a:custClr>
    <a:custClr name="Blue 60">
      <a:srgbClr val="0F62FE"/>
    </a:custClr>
    <a:custClr name="Cyan 50">
      <a:srgbClr val="1192E8"/>
    </a:custClr>
    <a:custClr name="Cyan 40">
      <a:srgbClr val="33B1FF"/>
    </a:custClr>
    <a:custClr name="Cyan 30">
      <a:srgbClr val="82CFFF"/>
    </a:custClr>
    <a:custClr name="Cyan 20">
      <a:srgbClr val="BAE6FF"/>
    </a:custClr>
    <a:custClr name="Cyan 10">
      <a:srgbClr val="E5F6FF"/>
    </a:custClr>
    <a:custClr name="Red 60">
      <a:srgbClr val="DA1E28"/>
    </a:custClr>
    <a:custClr name="Red 50">
      <a:srgbClr val="FA4D56"/>
    </a:custClr>
    <a:custClr name="Red 30">
      <a:srgbClr val="FFB3B8"/>
    </a:custClr>
    <a:custClr name="Red 20">
      <a:srgbClr val="FFD7D9"/>
    </a:custClr>
    <a:custClr name="Red 10">
      <a:srgbClr val="FFF1F1"/>
    </a:custClr>
    <a:custClr name="Magenta 60">
      <a:srgbClr val="D02670"/>
    </a:custClr>
    <a:custClr name="Magenta 50">
      <a:srgbClr val="EE5396"/>
    </a:custClr>
    <a:custClr name="Magenta 30">
      <a:srgbClr val="FFAFD2"/>
    </a:custClr>
    <a:custClr name="Magenta 20">
      <a:srgbClr val="FFD6E8"/>
    </a:custClr>
    <a:custClr name="Magenta 10">
      <a:srgbClr val="FFF0F7"/>
    </a:custClr>
    <a:custClr name="Purple 60">
      <a:srgbClr val="8A3FFC"/>
    </a:custClr>
    <a:custClr name="Purple 50">
      <a:srgbClr val="A56EFF"/>
    </a:custClr>
    <a:custClr name="Purple 30">
      <a:srgbClr val="D4BBFF"/>
    </a:custClr>
    <a:custClr name="Purple 20">
      <a:srgbClr val="E8DAFF"/>
    </a:custClr>
    <a:custClr name="Purple 10">
      <a:srgbClr val="F6F2FF"/>
    </a:custClr>
    <a:custClr name="Teal 60">
      <a:srgbClr val="007D79"/>
    </a:custClr>
    <a:custClr name="Teal 50">
      <a:srgbClr val="009D9A"/>
    </a:custClr>
    <a:custClr name="Teal 30">
      <a:srgbClr val="3DDBD9"/>
    </a:custClr>
    <a:custClr name="Teal 20">
      <a:srgbClr val="9EF0F0"/>
    </a:custClr>
    <a:custClr name="Teal 10">
      <a:srgbClr val="D9FBFB"/>
    </a:custClr>
    <a:custClr name="Green 60">
      <a:srgbClr val="198038"/>
    </a:custClr>
    <a:custClr name="Green 50">
      <a:srgbClr val="24A148"/>
    </a:custClr>
    <a:custClr name="Green 30">
      <a:srgbClr val="6FDC8C"/>
    </a:custClr>
    <a:custClr name="Green 20">
      <a:srgbClr val="A7F0BA"/>
    </a:custClr>
    <a:custClr name="Green 10">
      <a:srgbClr val="DEFBE6"/>
    </a:custClr>
    <a:custClr name="Yellow 30">
      <a:srgbClr val="F1C21B"/>
    </a:custClr>
    <a:custClr name="Yellow 20">
      <a:srgbClr val="FDDC69"/>
    </a:custClr>
    <a:custClr name="Yellow 10">
      <a:srgbClr val="FCF4D6"/>
    </a:custClr>
    <a:custClr name="Blue 20">
      <a:srgbClr val="D0E2FF"/>
    </a:custClr>
    <a:custClr name="Blue 10">
      <a:srgbClr val="EDF5FF"/>
    </a:custClr>
  </a:custClrLst>
  <a:extLst>
    <a:ext uri="{05A4C25C-085E-4340-85A3-A5531E510DB2}">
      <thm15:themeFamily xmlns:thm15="http://schemas.microsoft.com/office/thememl/2012/main" name="IBM_Master_Presentation_2021_V01_Plex" id="{BD398A2B-0B96-D843-9A4A-05239798B6A1}" vid="{46683C84-C800-D441-9101-471717108C97}"/>
    </a:ext>
  </a:extLst>
</a:theme>
</file>

<file path=ppt/theme/theme3.xml><?xml version="1.0" encoding="utf-8"?>
<a:theme xmlns:a="http://schemas.openxmlformats.org/drawingml/2006/main" name="IBM Brand Template 2022">
  <a:themeElements>
    <a:clrScheme name="Custom 1">
      <a:dk1>
        <a:srgbClr val="FFFFFF"/>
      </a:dk1>
      <a:lt1>
        <a:srgbClr val="000000"/>
      </a:lt1>
      <a:dk2>
        <a:srgbClr val="FFFFFF"/>
      </a:dk2>
      <a:lt2>
        <a:srgbClr val="000000"/>
      </a:lt2>
      <a:accent1>
        <a:srgbClr val="0F62FE"/>
      </a:accent1>
      <a:accent2>
        <a:srgbClr val="A56EFF"/>
      </a:accent2>
      <a:accent3>
        <a:srgbClr val="003A6D"/>
      </a:accent3>
      <a:accent4>
        <a:srgbClr val="009D9A"/>
      </a:accent4>
      <a:accent5>
        <a:srgbClr val="9F1853"/>
      </a:accent5>
      <a:accent6>
        <a:srgbClr val="FA4D56"/>
      </a:accent6>
      <a:hlink>
        <a:srgbClr val="0F62FE"/>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19050">
          <a:solidFill>
            <a:schemeClr val="accent1"/>
          </a:solidFill>
          <a:headEnd type="none" w="med" len="med"/>
          <a:tailEnd type="none" w="med" len="med"/>
        </a:ln>
        <a:effectLst/>
      </a:spPr>
      <a:bodyPr vert="horz" wrap="square" lIns="91440" tIns="91440" rIns="91440" bIns="9144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IBM Plex Sans Light"/>
          <a:buNone/>
          <a:tabLst/>
          <a:defRPr kumimoji="0" sz="1400" b="0" i="0" u="none" strike="noStrike" cap="none" normalizeH="0" baseline="0" dirty="0" smtClean="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ln w="12700">
          <a:miter lim="400000"/>
        </a:ln>
        <a:extLst>
          <a:ext uri="{C572A759-6A51-4108-AA02-DFA0A04FC94B}">
            <ma14:wrappingTextBoxFlag xmlns:r="http://schemas.openxmlformats.org/officeDocument/2006/relationships" xmlns:p="http://schemas.openxmlformats.org/presentationml/2006/main" xmlns="" xmlns:m="http://schemas.openxmlformats.org/officeDocument/2006/math" xmlns:a14="http://schemas.microsoft.com/office/drawing/2010/main" xmlns:ma14="http://schemas.microsoft.com/office/mac/drawingml/2011/main" val="1"/>
          </a:ext>
        </a:extLst>
      </a:spPr>
      <a:bodyPr wrap="square" lIns="0" tIns="0" rIns="0" bIns="0" rtlCol="0">
        <a:noAutofit/>
      </a:bodyPr>
      <a:lstStyle>
        <a:defPPr marL="444465" indent="-446749" algn="l" defTabSz="2438400">
          <a:spcBef>
            <a:spcPts val="2900"/>
          </a:spcBef>
          <a:buSzPct val="100000"/>
          <a:buFontTx/>
          <a:buChar char="–"/>
          <a:defRPr kern="0" dirty="0" smtClean="0">
            <a:solidFill>
              <a:srgbClr val="000000"/>
            </a:solidFill>
            <a:ea typeface="+mj-ea"/>
            <a:cs typeface="+mj-cs"/>
            <a:sym typeface="IBM Plex Sans Light"/>
          </a:defRPr>
        </a:defPPr>
      </a:lstStyle>
    </a:txDef>
  </a:objectDefaults>
  <a:extraClrSchemeLst/>
  <a:custClrLst>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 name="Blue 100">
      <a:srgbClr val="001141"/>
    </a:custClr>
    <a:custClr name="Blue 90">
      <a:srgbClr val="001D6C"/>
    </a:custClr>
    <a:custClr name="Blue 80">
      <a:srgbClr val="002D9C"/>
    </a:custClr>
    <a:custClr name="Blue 70">
      <a:srgbClr val="0043CE"/>
    </a:custClr>
    <a:custClr name="Blue 60">
      <a:srgbClr val="0F62FE"/>
    </a:custClr>
    <a:custClr name="Cyan 50">
      <a:srgbClr val="1192E8"/>
    </a:custClr>
    <a:custClr name="Cyan 40">
      <a:srgbClr val="33B1FF"/>
    </a:custClr>
    <a:custClr name="Cyan 30">
      <a:srgbClr val="82CFFF"/>
    </a:custClr>
    <a:custClr name="Cyan 20">
      <a:srgbClr val="BAE6FF"/>
    </a:custClr>
    <a:custClr name="Cyan 10">
      <a:srgbClr val="E5F6FF"/>
    </a:custClr>
    <a:custClr name="Red 60">
      <a:srgbClr val="DA1E28"/>
    </a:custClr>
    <a:custClr name="Red 50">
      <a:srgbClr val="FA4D56"/>
    </a:custClr>
    <a:custClr name="Red 30">
      <a:srgbClr val="FFB3B8"/>
    </a:custClr>
    <a:custClr name="Red 20">
      <a:srgbClr val="FFD7D9"/>
    </a:custClr>
    <a:custClr name="Red 10">
      <a:srgbClr val="FFF1F1"/>
    </a:custClr>
    <a:custClr name="Magenta 60">
      <a:srgbClr val="D02670"/>
    </a:custClr>
    <a:custClr name="Magenta 50">
      <a:srgbClr val="EE5396"/>
    </a:custClr>
    <a:custClr name="Magenta 30">
      <a:srgbClr val="FFAFD2"/>
    </a:custClr>
    <a:custClr name="Magenta 20">
      <a:srgbClr val="FFD6E8"/>
    </a:custClr>
    <a:custClr name="Magenta 10">
      <a:srgbClr val="FFF0F7"/>
    </a:custClr>
    <a:custClr name="Purple 60">
      <a:srgbClr val="8A3FFC"/>
    </a:custClr>
    <a:custClr name="Purple 50">
      <a:srgbClr val="A56EFF"/>
    </a:custClr>
    <a:custClr name="Purple 30">
      <a:srgbClr val="D4BBFF"/>
    </a:custClr>
    <a:custClr name="Purple 20">
      <a:srgbClr val="E8DAFF"/>
    </a:custClr>
    <a:custClr name="Purple 10">
      <a:srgbClr val="F6F2FF"/>
    </a:custClr>
    <a:custClr name="Teal 60">
      <a:srgbClr val="007D79"/>
    </a:custClr>
    <a:custClr name="Teal 50">
      <a:srgbClr val="009D9A"/>
    </a:custClr>
    <a:custClr name="Teal 30">
      <a:srgbClr val="3DDBD9"/>
    </a:custClr>
    <a:custClr name="Teal 20">
      <a:srgbClr val="9EF0F0"/>
    </a:custClr>
    <a:custClr name="Teal 10">
      <a:srgbClr val="D9FBFB"/>
    </a:custClr>
    <a:custClr name="Green 60">
      <a:srgbClr val="198038"/>
    </a:custClr>
    <a:custClr name="Green 50">
      <a:srgbClr val="24A148"/>
    </a:custClr>
    <a:custClr name="Green 30">
      <a:srgbClr val="6FDC8C"/>
    </a:custClr>
    <a:custClr name="Green 20">
      <a:srgbClr val="A7F0BA"/>
    </a:custClr>
    <a:custClr name="Green 10">
      <a:srgbClr val="DEFBE6"/>
    </a:custClr>
    <a:custClr name="Yellow 30">
      <a:srgbClr val="F1C21B"/>
    </a:custClr>
    <a:custClr name="Yellow 20">
      <a:srgbClr val="FDDC69"/>
    </a:custClr>
    <a:custClr name="Yellow 10">
      <a:srgbClr val="FCF4D6"/>
    </a:custClr>
    <a:custClr name="Blue 20">
      <a:srgbClr val="D0E2FF"/>
    </a:custClr>
    <a:custClr name="Blue 10">
      <a:srgbClr val="EDF5FF"/>
    </a:custClr>
  </a:custClrLst>
  <a:extLst>
    <a:ext uri="{05A4C25C-085E-4340-85A3-A5531E510DB2}">
      <thm15:themeFamily xmlns:thm15="http://schemas.microsoft.com/office/thememl/2012/main" name="IBM_Master_Presentation_2021_V01_Plex" id="{BD398A2B-0B96-D843-9A4A-05239798B6A1}" vid="{46683C84-C800-D441-9101-471717108C97}"/>
    </a:ext>
  </a:extLst>
</a:theme>
</file>

<file path=docProps/app.xml><?xml version="1.0" encoding="utf-8"?>
<Properties xmlns="http://schemas.openxmlformats.org/officeDocument/2006/extended-properties" xmlns:vt="http://schemas.openxmlformats.org/officeDocument/2006/docPropsVTypes">
  <Template>IBM Japan Document Template</Template>
  <TotalTime>1090</TotalTime>
  <Words>4640</Words>
  <Application>Microsoft Office PowerPoint</Application>
  <PresentationFormat>ワイド画面</PresentationFormat>
  <Paragraphs>459</Paragraphs>
  <Slides>26</Slides>
  <Notes>1</Notes>
  <HiddenSlides>0</HiddenSlides>
  <MMClips>0</MMClips>
  <ScaleCrop>false</ScaleCrop>
  <HeadingPairs>
    <vt:vector size="6" baseType="variant">
      <vt:variant>
        <vt:lpstr>使用されているフォント</vt:lpstr>
      </vt:variant>
      <vt:variant>
        <vt:i4>9</vt:i4>
      </vt:variant>
      <vt:variant>
        <vt:lpstr>テーマ</vt:lpstr>
      </vt:variant>
      <vt:variant>
        <vt:i4>1</vt:i4>
      </vt:variant>
      <vt:variant>
        <vt:lpstr>スライド タイトル</vt:lpstr>
      </vt:variant>
      <vt:variant>
        <vt:i4>26</vt:i4>
      </vt:variant>
    </vt:vector>
  </HeadingPairs>
  <TitlesOfParts>
    <vt:vector size="36" baseType="lpstr">
      <vt:lpstr>IBM Plex Sans ExtLt</vt:lpstr>
      <vt:lpstr>IBM Plex Sans JP Light 本文</vt:lpstr>
      <vt:lpstr>IBM Plex Sans JP Medm</vt:lpstr>
      <vt:lpstr>IBM Plex Sans Light 本文</vt:lpstr>
      <vt:lpstr>IBM Plex Sans Medm</vt:lpstr>
      <vt:lpstr>Arial</vt:lpstr>
      <vt:lpstr>IBM Plex Sans</vt:lpstr>
      <vt:lpstr>IBM Plex Sans Light</vt:lpstr>
      <vt:lpstr>Wingdings</vt:lpstr>
      <vt:lpstr>IBM Japan Document Template</vt:lpstr>
      <vt:lpstr>一橋大学 データサイエンス演習</vt:lpstr>
      <vt:lpstr>Self-introduction</vt:lpstr>
      <vt:lpstr>目次 ◇金融数理の基礎 　 ✓デリバティブとは何か ― 金融数理の基盤 　 ✓オプションの理論と価格決定 　 ✓デリバティブとリスク管理 ◇金融における人工知能 　 ✓金融における人工知能の事例 　 ✓アナリストレポートから生成した極性指標を用いた市場動向分析 　 ✓予測ベースの極性指標に基づく暗号資産アセットアロケーション戦略 ◇課題 　 ✓課題１ 　 ✓課題２ 　 ✓準備 　 ✓回答例 ◇ Appendix</vt:lpstr>
      <vt:lpstr>金融数理の基礎</vt:lpstr>
      <vt:lpstr>第1章:デリバティブとは何か ― 金融数理の基盤</vt:lpstr>
      <vt:lpstr>第1章:デリバティブとは何か ― 金融数理の基盤</vt:lpstr>
      <vt:lpstr>第2章:オプションの理論と価格決定</vt:lpstr>
      <vt:lpstr>第3章:デリバティブとリスク管理</vt:lpstr>
      <vt:lpstr>第3章:デリバティブとリスク管理</vt:lpstr>
      <vt:lpstr>金融における人工知能</vt:lpstr>
      <vt:lpstr>第4章:金融における人工知能の事例</vt:lpstr>
      <vt:lpstr>第5章:アナリストレポートから生成した極性指標を用いた市場動向分析</vt:lpstr>
      <vt:lpstr>第6章:予測ベースの極性指標に基づく暗号資産アセットアロケーション戦略</vt:lpstr>
      <vt:lpstr>演習</vt:lpstr>
      <vt:lpstr>第8章:課題１</vt:lpstr>
      <vt:lpstr>第9章:課題２</vt:lpstr>
      <vt:lpstr>第１０章:準備</vt:lpstr>
      <vt:lpstr>第１０章:準備</vt:lpstr>
      <vt:lpstr>第１０章:準備</vt:lpstr>
      <vt:lpstr>第１０章:準備</vt:lpstr>
      <vt:lpstr>第１０章:準備</vt:lpstr>
      <vt:lpstr>第１１章:回答例</vt:lpstr>
      <vt:lpstr>第１１章:回答例</vt:lpstr>
      <vt:lpstr>Appendix</vt:lpstr>
      <vt:lpstr>第１２章:参考資料</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IBM Japan Template Guidelines v1.1.2</dc:title>
  <dc:creator>TAKU MASUBUCHI</dc:creator>
  <cp:lastModifiedBy>怜 田口</cp:lastModifiedBy>
  <cp:revision>2</cp:revision>
  <cp:lastPrinted>2019-04-25T15:14:05Z</cp:lastPrinted>
  <dcterms:created xsi:type="dcterms:W3CDTF">2023-12-29T00:22:46Z</dcterms:created>
  <dcterms:modified xsi:type="dcterms:W3CDTF">2025-04-22T15:51:49Z</dcterms:modified>
</cp:coreProperties>
</file>